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 id="2147483683" r:id="rId2"/>
    <p:sldMasterId id="2147483684" r:id="rId3"/>
  </p:sldMasterIdLst>
  <p:notesMasterIdLst>
    <p:notesMasterId r:id="rId59"/>
  </p:notesMasterIdLst>
  <p:handoutMasterIdLst>
    <p:handoutMasterId r:id="rId60"/>
  </p:handoutMasterIdLst>
  <p:sldIdLst>
    <p:sldId id="256" r:id="rId4"/>
    <p:sldId id="315" r:id="rId5"/>
    <p:sldId id="257" r:id="rId6"/>
    <p:sldId id="258" r:id="rId7"/>
    <p:sldId id="259" r:id="rId8"/>
    <p:sldId id="260" r:id="rId9"/>
    <p:sldId id="261" r:id="rId10"/>
    <p:sldId id="262" r:id="rId11"/>
    <p:sldId id="263" r:id="rId12"/>
    <p:sldId id="264" r:id="rId13"/>
    <p:sldId id="265" r:id="rId14"/>
    <p:sldId id="267" r:id="rId15"/>
    <p:sldId id="313"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10" r:id="rId56"/>
    <p:sldId id="311" r:id="rId57"/>
    <p:sldId id="312" r:id="rId58"/>
  </p:sldIdLst>
  <p:sldSz cx="11918950" cy="8416925"/>
  <p:notesSz cx="6858000" cy="9144000"/>
  <p:embeddedFontLst>
    <p:embeddedFont>
      <p:font typeface="Abadi Extra Light" panose="020B0204020104020204" pitchFamily="34" charset="0"/>
      <p:regular r:id="rId61"/>
    </p:embeddedFont>
    <p:embeddedFont>
      <p:font typeface="Amaranth" panose="020B060402020202020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Helvetica Neue" panose="020B0604020202020204" charset="0"/>
      <p:regular r:id="rId70"/>
      <p:bold r:id="rId71"/>
      <p:italic r:id="rId72"/>
      <p:boldItalic r:id="rId73"/>
    </p:embeddedFont>
    <p:embeddedFont>
      <p:font typeface="Quicksand" panose="020B060402020202020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51">
          <p15:clr>
            <a:srgbClr val="A4A3A4"/>
          </p15:clr>
        </p15:guide>
        <p15:guide id="2" pos="37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BDA"/>
    <a:srgbClr val="D4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p:restoredTop sz="94818"/>
  </p:normalViewPr>
  <p:slideViewPr>
    <p:cSldViewPr snapToGrid="0">
      <p:cViewPr varScale="1">
        <p:scale>
          <a:sx n="54" d="100"/>
          <a:sy n="54" d="100"/>
        </p:scale>
        <p:origin x="1268" y="64"/>
      </p:cViewPr>
      <p:guideLst>
        <p:guide orient="horz" pos="2651"/>
        <p:guide pos="375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457784-07F6-514F-B9EC-3D050C7C8A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SE DCS Peer Challenge Training Day</a:t>
            </a:r>
            <a:endParaRPr lang="en-US"/>
          </a:p>
        </p:txBody>
      </p:sp>
      <p:sp>
        <p:nvSpPr>
          <p:cNvPr id="3" name="Date Placeholder 2">
            <a:extLst>
              <a:ext uri="{FF2B5EF4-FFF2-40B4-BE49-F238E27FC236}">
                <a16:creationId xmlns:a16="http://schemas.microsoft.com/office/drawing/2014/main" id="{066D0B06-7A6A-434B-AD62-53D436D94E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30/11/18</a:t>
            </a:r>
            <a:endParaRPr lang="en-US"/>
          </a:p>
        </p:txBody>
      </p:sp>
      <p:sp>
        <p:nvSpPr>
          <p:cNvPr id="4" name="Footer Placeholder 3">
            <a:extLst>
              <a:ext uri="{FF2B5EF4-FFF2-40B4-BE49-F238E27FC236}">
                <a16:creationId xmlns:a16="http://schemas.microsoft.com/office/drawing/2014/main" id="{9FF6979C-3769-E34F-B43E-567BF1C523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D22F4C-00CA-9145-B45B-08569CF745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43EC3-78D5-034E-9104-47B15DF8982A}" type="slidenum">
              <a:rPr lang="en-US" smtClean="0"/>
              <a:t>‹#›</a:t>
            </a:fld>
            <a:endParaRPr lang="en-US"/>
          </a:p>
        </p:txBody>
      </p:sp>
    </p:spTree>
    <p:extLst>
      <p:ext uri="{BB962C8B-B14F-4D97-AF65-F5344CB8AC3E}">
        <p14:creationId xmlns:p14="http://schemas.microsoft.com/office/powerpoint/2010/main" val="26198467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1290" y="685800"/>
            <a:ext cx="4856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820b2701a_0_46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177" name="Google Shape;177;g4820b2701a_0_463: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820b2701a_0_1204: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820b2701a_0_1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820b2701a_1_71: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35" name="Google Shape;235;g4820b2701a_1_71: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820b2701a_0_1210: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820b2701a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820b2701a_0_119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54" name="Google Shape;254;g4820b2701a_0_1199: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99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820b2701a_0_1215: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820b2701a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820b2701a_0_119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60" name="Google Shape;260;g4820b2701a_0_1199: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820b2701a_1_10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66" name="Google Shape;266;g4820b2701a_1_100: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820b2701a_1_145: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72" name="Google Shape;272;g4820b2701a_1_145: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820b2701a_0_122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81" name="Google Shape;281;g4820b2701a_0_1229: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820b2701a_1_14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88" name="Google Shape;288;g4820b2701a_1_140: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820b2701a_0_1215: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820b2701a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86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820b2701a_1_10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96" name="Google Shape;296;g4820b2701a_1_103: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820b2701a_1_96: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02" name="Google Shape;302;g4820b2701a_1_96: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820b2701a_1_10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08" name="Google Shape;308;g4820b2701a_1_109: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820b2701a_1_12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14" name="Google Shape;314;g4820b2701a_1_120: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820b2701a_1_112: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20" name="Google Shape;320;g4820b2701a_1_112: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820b2701a_1_126: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26" name="Google Shape;326;g4820b2701a_1_126: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820b2701a_1_12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34" name="Google Shape;334;g4820b2701a_1_123: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820b2701a_0_1235: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4820b2701a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820b2701a_0_1245: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r>
              <a:rPr lang="en-GB" sz="1100" b="0" i="0" u="none" strike="noStrike" cap="none" dirty="0">
                <a:solidFill>
                  <a:srgbClr val="000000"/>
                </a:solidFill>
                <a:effectLst/>
                <a:latin typeface="Arial"/>
                <a:ea typeface="Arial"/>
                <a:cs typeface="Arial"/>
                <a:sym typeface="Arial"/>
              </a:rPr>
              <a:t>The SCARF model (Rock, 2008) is a summary of important discoveries from neuroscience about the way people interact socially. </a:t>
            </a:r>
          </a:p>
          <a:p>
            <a:r>
              <a:rPr lang="en-GB" sz="1100" b="0" i="0" u="none" strike="noStrike" cap="none" dirty="0">
                <a:solidFill>
                  <a:srgbClr val="000000"/>
                </a:solidFill>
                <a:effectLst/>
                <a:latin typeface="Arial"/>
                <a:ea typeface="Arial"/>
                <a:cs typeface="Arial"/>
                <a:sym typeface="Arial"/>
              </a:rPr>
              <a:t>The model is built on three central ideas: </a:t>
            </a:r>
          </a:p>
          <a:p>
            <a:pPr lvl="0"/>
            <a:r>
              <a:rPr lang="en-GB" sz="1100" b="0" i="0" u="none" strike="noStrike" cap="none" dirty="0">
                <a:solidFill>
                  <a:srgbClr val="000000"/>
                </a:solidFill>
                <a:effectLst/>
                <a:latin typeface="Arial"/>
                <a:ea typeface="Arial"/>
                <a:cs typeface="Arial"/>
                <a:sym typeface="Arial"/>
              </a:rPr>
              <a:t>The brain treats many social threats and rewards with the same intensity as physical threats and rewards (Lieberman, &amp; Eisenberger, 2009). </a:t>
            </a:r>
          </a:p>
          <a:p>
            <a:pPr lvl="0"/>
            <a:r>
              <a:rPr lang="en-GB" sz="1100" b="0" i="0" u="none" strike="noStrike" cap="none" dirty="0">
                <a:solidFill>
                  <a:srgbClr val="000000"/>
                </a:solidFill>
                <a:effectLst/>
                <a:latin typeface="Arial"/>
                <a:ea typeface="Arial"/>
                <a:cs typeface="Arial"/>
                <a:sym typeface="Arial"/>
              </a:rPr>
              <a:t>The capacity to make decisions, solve problems and collaborate with others is generally reduced by a threat response and increased under a reward response (Elliot, 2008). </a:t>
            </a:r>
          </a:p>
          <a:p>
            <a:pPr lvl="0"/>
            <a:r>
              <a:rPr lang="en-GB" sz="1100" b="0" i="0" u="none" strike="noStrike" cap="none" dirty="0">
                <a:solidFill>
                  <a:srgbClr val="000000"/>
                </a:solidFill>
                <a:effectLst/>
                <a:latin typeface="Arial"/>
                <a:ea typeface="Arial"/>
                <a:cs typeface="Arial"/>
                <a:sym typeface="Arial"/>
              </a:rPr>
              <a:t>The threat response is more intense and more common and often needs to be carefully minimized in social interactions (Baumeister et al, 2001). We are over sensitive to threat. It was better to assume that there was a tiger in the bush when there wasn’t than to assume there wasn’t one when there was. The optimists died!</a:t>
            </a:r>
          </a:p>
          <a:p>
            <a:r>
              <a:rPr lang="en-GB" sz="1100" b="0" i="0" u="none" strike="noStrike" cap="none" dirty="0">
                <a:solidFill>
                  <a:srgbClr val="000000"/>
                </a:solidFill>
                <a:effectLst/>
                <a:latin typeface="Arial"/>
                <a:ea typeface="Arial"/>
                <a:cs typeface="Arial"/>
                <a:sym typeface="Arial"/>
              </a:rPr>
              <a:t>The model is made up of Status, Certainty, Autonomy, Relatedness and Fairness. These five domains have been shown in many studies to activate the same reward circuitry that physical rewards activate, like money, and the same threat circuitry that physical threats, like pain, activate (Rock, 2009b). </a:t>
            </a:r>
          </a:p>
          <a:p>
            <a:r>
              <a:rPr lang="en-GB" sz="1100" b="0" i="0" u="none" strike="noStrike" cap="none" dirty="0">
                <a:solidFill>
                  <a:srgbClr val="000000"/>
                </a:solidFill>
                <a:effectLst/>
                <a:latin typeface="Arial"/>
                <a:ea typeface="Arial"/>
                <a:cs typeface="Arial"/>
                <a:sym typeface="Arial"/>
              </a:rPr>
              <a:t>The SCARF model involves five domains of human social experience: Status, Certainty, Autonomy, Relatedness and Fairness which are primary needs </a:t>
            </a:r>
          </a:p>
          <a:p>
            <a:pPr lvl="0"/>
            <a:r>
              <a:rPr lang="en-GB" sz="1100" b="0" i="0" u="none" strike="noStrike" cap="none" dirty="0">
                <a:solidFill>
                  <a:srgbClr val="000000"/>
                </a:solidFill>
                <a:effectLst/>
                <a:latin typeface="Arial"/>
                <a:ea typeface="Arial"/>
                <a:cs typeface="Arial"/>
                <a:sym typeface="Symbol" pitchFamily="2" charset="2"/>
              </a:rPr>
              <a:t></a:t>
            </a:r>
            <a:r>
              <a:rPr lang="en-GB" sz="1100" b="0" i="0" u="none" strike="noStrike" cap="none" dirty="0">
                <a:solidFill>
                  <a:srgbClr val="000000"/>
                </a:solidFill>
                <a:effectLst/>
                <a:latin typeface="Arial"/>
                <a:ea typeface="Arial"/>
                <a:cs typeface="Arial"/>
                <a:sym typeface="Arial"/>
              </a:rPr>
              <a:t>  Status is about relative importance to others. </a:t>
            </a:r>
          </a:p>
          <a:p>
            <a:pPr lvl="0"/>
            <a:r>
              <a:rPr lang="en-GB" sz="1100" b="0" i="0" u="none" strike="noStrike" cap="none" dirty="0">
                <a:solidFill>
                  <a:srgbClr val="000000"/>
                </a:solidFill>
                <a:effectLst/>
                <a:latin typeface="Arial"/>
                <a:ea typeface="Arial"/>
                <a:cs typeface="Arial"/>
                <a:sym typeface="Symbol" pitchFamily="2" charset="2"/>
              </a:rPr>
              <a:t></a:t>
            </a:r>
            <a:r>
              <a:rPr lang="en-GB" sz="1100" b="0" i="0" u="none" strike="noStrike" cap="none" dirty="0">
                <a:solidFill>
                  <a:srgbClr val="000000"/>
                </a:solidFill>
                <a:effectLst/>
                <a:latin typeface="Arial"/>
                <a:ea typeface="Arial"/>
                <a:cs typeface="Arial"/>
                <a:sym typeface="Arial"/>
              </a:rPr>
              <a:t>  Certainty concerns being able to predict the future. </a:t>
            </a:r>
          </a:p>
          <a:p>
            <a:pPr lvl="0"/>
            <a:r>
              <a:rPr lang="en-GB" sz="1100" b="0" i="0" u="none" strike="noStrike" cap="none" dirty="0">
                <a:solidFill>
                  <a:srgbClr val="000000"/>
                </a:solidFill>
                <a:effectLst/>
                <a:latin typeface="Arial"/>
                <a:ea typeface="Arial"/>
                <a:cs typeface="Arial"/>
                <a:sym typeface="Symbol" pitchFamily="2" charset="2"/>
              </a:rPr>
              <a:t></a:t>
            </a:r>
            <a:r>
              <a:rPr lang="en-GB" sz="1100" b="0" i="0" u="none" strike="noStrike" cap="none" dirty="0">
                <a:solidFill>
                  <a:srgbClr val="000000"/>
                </a:solidFill>
                <a:effectLst/>
                <a:latin typeface="Arial"/>
                <a:ea typeface="Arial"/>
                <a:cs typeface="Arial"/>
                <a:sym typeface="Arial"/>
              </a:rPr>
              <a:t>  Autonomy provides a sense of control over events. </a:t>
            </a:r>
          </a:p>
          <a:p>
            <a:pPr lvl="0"/>
            <a:r>
              <a:rPr lang="en-GB" sz="1100" b="0" i="0" u="none" strike="noStrike" cap="none" dirty="0">
                <a:solidFill>
                  <a:srgbClr val="000000"/>
                </a:solidFill>
                <a:effectLst/>
                <a:latin typeface="Arial"/>
                <a:ea typeface="Arial"/>
                <a:cs typeface="Arial"/>
                <a:sym typeface="Symbol" pitchFamily="2" charset="2"/>
              </a:rPr>
              <a:t></a:t>
            </a:r>
            <a:r>
              <a:rPr lang="en-GB" sz="1100" b="0" i="0" u="none" strike="noStrike" cap="none" dirty="0">
                <a:solidFill>
                  <a:srgbClr val="000000"/>
                </a:solidFill>
                <a:effectLst/>
                <a:latin typeface="Arial"/>
                <a:ea typeface="Arial"/>
                <a:cs typeface="Arial"/>
                <a:sym typeface="Arial"/>
              </a:rPr>
              <a:t>  Relatedness is a sense of safety with others - of friend rather than foe. </a:t>
            </a:r>
          </a:p>
          <a:p>
            <a:pPr lvl="0"/>
            <a:r>
              <a:rPr lang="en-GB" sz="1100" b="0" i="0" u="none" strike="noStrike" cap="none" dirty="0">
                <a:solidFill>
                  <a:srgbClr val="000000"/>
                </a:solidFill>
                <a:effectLst/>
                <a:latin typeface="Arial"/>
                <a:ea typeface="Arial"/>
                <a:cs typeface="Arial"/>
                <a:sym typeface="Symbol" pitchFamily="2" charset="2"/>
              </a:rPr>
              <a:t></a:t>
            </a:r>
            <a:r>
              <a:rPr lang="en-GB" sz="1100" b="0" i="0" u="none" strike="noStrike" cap="none" dirty="0">
                <a:solidFill>
                  <a:srgbClr val="000000"/>
                </a:solidFill>
                <a:effectLst/>
                <a:latin typeface="Arial"/>
                <a:ea typeface="Arial"/>
                <a:cs typeface="Arial"/>
                <a:sym typeface="Arial"/>
              </a:rPr>
              <a:t>  Fairness is a perception of fair exchanges between people. </a:t>
            </a:r>
          </a:p>
          <a:p>
            <a:r>
              <a:rPr lang="en-GB" sz="1100" b="0" i="0" u="none" strike="noStrike" cap="none" dirty="0">
                <a:solidFill>
                  <a:srgbClr val="000000"/>
                </a:solidFill>
                <a:effectLst/>
                <a:latin typeface="Arial"/>
                <a:ea typeface="Arial"/>
                <a:cs typeface="Arial"/>
                <a:sym typeface="Arial"/>
              </a:rPr>
              <a:t>These five domains activate either the 'primary reward' or 'primary threat' circuitry (and associated networks) of the brain. For example, a perceived threat to one's status activates similar brain networks to a threat to one's life, </a:t>
            </a:r>
            <a:r>
              <a:rPr lang="en-GB" sz="1100" b="0" i="0" u="none" strike="noStrike" cap="none" dirty="0" err="1">
                <a:solidFill>
                  <a:srgbClr val="000000"/>
                </a:solidFill>
                <a:effectLst/>
                <a:latin typeface="Arial"/>
                <a:ea typeface="Arial"/>
                <a:cs typeface="Arial"/>
                <a:sym typeface="Arial"/>
              </a:rPr>
              <a:t>ie</a:t>
            </a:r>
            <a:r>
              <a:rPr lang="en-GB" sz="1100" b="0" i="0" u="none" strike="noStrike" cap="none" dirty="0">
                <a:solidFill>
                  <a:srgbClr val="000000"/>
                </a:solidFill>
                <a:effectLst/>
                <a:latin typeface="Arial"/>
                <a:ea typeface="Arial"/>
                <a:cs typeface="Arial"/>
                <a:sym typeface="Arial"/>
              </a:rPr>
              <a:t> activates the sympathetic nervous system.  In the same way, a perceived increase in fairness activates the reward circuitry </a:t>
            </a:r>
          </a:p>
          <a:p>
            <a:pPr marL="0" lvl="0" indent="0" algn="l" rtl="0">
              <a:spcBef>
                <a:spcPts val="0"/>
              </a:spcBef>
              <a:spcAft>
                <a:spcPts val="0"/>
              </a:spcAft>
              <a:buNone/>
            </a:pPr>
            <a:endParaRPr sz="1400" dirty="0"/>
          </a:p>
        </p:txBody>
      </p:sp>
      <p:sp>
        <p:nvSpPr>
          <p:cNvPr id="348" name="Google Shape;348;g4820b2701a_0_1245: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820b2701a_0_1251: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57" name="Google Shape;357;g4820b2701a_0_1251: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820b2701a_0_47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184" name="Google Shape;184;g4820b2701a_0_470: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820b2701a_0_1256: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62" name="Google Shape;362;g4820b2701a_0_1256: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820b2701a_0_1267: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368" name="Google Shape;368;g4820b2701a_0_1267: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820b2701a_0_1405: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r>
              <a:rPr lang="en-US" sz="1100" b="0" i="0" u="none" strike="noStrike" cap="none" dirty="0">
                <a:solidFill>
                  <a:srgbClr val="000000"/>
                </a:solidFill>
                <a:effectLst/>
                <a:latin typeface="Arial"/>
                <a:ea typeface="Arial"/>
                <a:cs typeface="Arial"/>
                <a:sym typeface="Arial"/>
              </a:rPr>
              <a:t>An emotion is a reaction you have to an event. Something happens, your mind processes it, your body responds. Then you behave in response to your mind's in­terpretation and your body's response. Emotions are physiological, cognitive, and behavioral experiences. The 6 part emotion cycle that occurs is outlined below.</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Prompting event.</a:t>
            </a:r>
            <a:r>
              <a:rPr lang="en-US" sz="1100" b="0" i="0" u="none" strike="noStrike" cap="none" dirty="0">
                <a:solidFill>
                  <a:srgbClr val="000000"/>
                </a:solidFill>
                <a:effectLst/>
                <a:latin typeface="Arial"/>
                <a:ea typeface="Arial"/>
                <a:cs typeface="Arial"/>
                <a:sym typeface="Arial"/>
              </a:rPr>
              <a:t> This is the stuff that happens outside you, in your environment, such as a parent cancelling a meeting, a crying child. Prompting events can also happen within you; they can be thoughts, memories, or even other emotions.</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Interpretation:</a:t>
            </a:r>
            <a:r>
              <a:rPr lang="en-US" sz="1100" b="0" i="0" u="none" strike="noStrike" cap="none" dirty="0">
                <a:solidFill>
                  <a:srgbClr val="000000"/>
                </a:solidFill>
                <a:effectLst/>
                <a:latin typeface="Arial"/>
                <a:ea typeface="Arial"/>
                <a:cs typeface="Arial"/>
                <a:sym typeface="Arial"/>
              </a:rPr>
              <a:t> Your mind makes sense of what happened. The event is filtered through your evaluation, understanding, beliefs, and assumptions, and you explain it to yourself in a particular way. ‘That parent doesn’t care about their child’</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Physical response.</a:t>
            </a:r>
            <a:r>
              <a:rPr lang="en-US" sz="1100" b="0" i="0" u="none" strike="noStrike" cap="none" dirty="0">
                <a:solidFill>
                  <a:srgbClr val="000000"/>
                </a:solidFill>
                <a:effectLst/>
                <a:latin typeface="Arial"/>
                <a:ea typeface="Arial"/>
                <a:cs typeface="Arial"/>
                <a:sym typeface="Arial"/>
              </a:rPr>
              <a:t> The event and your interpretation result in a physical response in your body. Your thoughts about the situation may produce stress hormones that make your heart race, your throat constrict, and your hands tremble.</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Urge to act.</a:t>
            </a:r>
            <a:r>
              <a:rPr lang="en-US" sz="1100" b="0" i="0" u="none" strike="noStrike" cap="none" dirty="0">
                <a:solidFill>
                  <a:srgbClr val="000000"/>
                </a:solidFill>
                <a:effectLst/>
                <a:latin typeface="Arial"/>
                <a:ea typeface="Arial"/>
                <a:cs typeface="Arial"/>
                <a:sym typeface="Arial"/>
              </a:rPr>
              <a:t> Almost simultaneous to the physical response, you feel an urge to do something. You may or may not act on this impulse, but it's useful to notice what you feel compelled to do in those first moments. You might imagine saying accusatory things to the parent on the phone.</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Action:</a:t>
            </a:r>
            <a:r>
              <a:rPr lang="en-US" sz="1100" b="0" i="0" u="none" strike="noStrike" cap="none" dirty="0">
                <a:solidFill>
                  <a:srgbClr val="000000"/>
                </a:solidFill>
                <a:effectLst/>
                <a:latin typeface="Arial"/>
                <a:ea typeface="Arial"/>
                <a:cs typeface="Arial"/>
                <a:sym typeface="Arial"/>
              </a:rPr>
              <a:t> Then there’s what you actually do, and you may or may not feel in control at this point. You may calm down and make a phone call but with a friendly greeting at the start</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Aftereffects.</a:t>
            </a:r>
            <a:r>
              <a:rPr lang="en-US" sz="1100" b="0" i="0" u="none" strike="noStrike" cap="none" dirty="0">
                <a:solidFill>
                  <a:srgbClr val="000000"/>
                </a:solidFill>
                <a:effectLst/>
                <a:latin typeface="Arial"/>
                <a:ea typeface="Arial"/>
                <a:cs typeface="Arial"/>
                <a:sym typeface="Arial"/>
              </a:rPr>
              <a:t> Finally, the emotion affects other emotions, thoughts, and behavior and your body. The aftereffects can be a prompting event that sets off another emotion cycle. You might tell yourself, ‘I’m no good at this job.’</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Aguilar, Elena. </a:t>
            </a:r>
            <a:r>
              <a:rPr lang="en-GB" sz="1100" b="0" i="1" u="none" strike="noStrike" cap="none" dirty="0">
                <a:solidFill>
                  <a:srgbClr val="000000"/>
                </a:solidFill>
                <a:effectLst/>
                <a:latin typeface="Arial"/>
                <a:ea typeface="Arial"/>
                <a:cs typeface="Arial"/>
                <a:sym typeface="Arial"/>
              </a:rPr>
              <a:t>Onward: Cultivating Emotional Resilience in Educators</a:t>
            </a:r>
            <a:r>
              <a:rPr lang="en-GB" sz="1100" b="0" i="0" u="none" strike="noStrike" cap="none" dirty="0">
                <a:solidFill>
                  <a:srgbClr val="000000"/>
                </a:solidFill>
                <a:effectLst/>
                <a:latin typeface="Arial"/>
                <a:ea typeface="Arial"/>
                <a:cs typeface="Arial"/>
                <a:sym typeface="Arial"/>
              </a:rPr>
              <a:t>. John Wiley &amp; Sons, 2018</a:t>
            </a:r>
          </a:p>
          <a:p>
            <a:r>
              <a:rPr lang="en-GB"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sz="1400" dirty="0"/>
          </a:p>
        </p:txBody>
      </p:sp>
      <p:sp>
        <p:nvSpPr>
          <p:cNvPr id="387" name="Google Shape;387;g4820b2701a_0_1405: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820b2701a_0_1332: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408" name="Google Shape;408;g4820b2701a_0_1332: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820b2701a_0_1425: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429" name="Google Shape;429;g4820b2701a_0_1425: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820b2701a_0_1456: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450" name="Google Shape;450;g4820b2701a_0_1456: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820b2701a_0_1451: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474" name="Google Shape;474;g4820b2701a_0_1451: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820b2701a_0_1490: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4820b2701a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4820b2701a_0_1495: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4820b2701a_0_1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820b2701a_0_1533: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4820b2701a_0_1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20b2701a_0_1157: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190" name="Google Shape;190;g4820b2701a_0_1157: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820b2701a_0_148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538" name="Google Shape;538;g4820b2701a_0_1480: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820b2701a_0_1555: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4820b2701a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4820b2701a_0_1667: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567" name="Google Shape;567;g4820b2701a_0_1667: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4820b2701a_0_1678: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573" name="Google Shape;573;g4820b2701a_0_1678: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4820b2701a_0_167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583" name="Google Shape;583;g4820b2701a_0_1673: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4820b2701a_1_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590" name="Google Shape;590;g4820b2701a_1_3: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4820b2701a_1_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596" name="Google Shape;596;g4820b2701a_1_9: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4820b2701a_0_1577: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4820b2701a_0_1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4820b2701a_0_1599: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4820b2701a_0_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4820b2701a_1_25: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656" name="Google Shape;656;g4820b2701a_1_25: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20b2701a_0_1164: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196" name="Google Shape;196;g4820b2701a_0_1164: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4820b2701a_1_37: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666" name="Google Shape;666;g4820b2701a_1_37: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4820b2701a_0_1621: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4820b2701a_0_1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4820b2701a_0_1643:notes"/>
          <p:cNvSpPr>
            <a:spLocks noGrp="1" noRot="1" noChangeAspect="1"/>
          </p:cNvSpPr>
          <p:nvPr>
            <p:ph type="sldImg" idx="2"/>
          </p:nvPr>
        </p:nvSpPr>
        <p:spPr>
          <a:xfrm>
            <a:off x="1001713" y="685800"/>
            <a:ext cx="485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4820b2701a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4820b2701a_1_53: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4820b2701a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4820b2701a_1_59: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4820b2701a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820b2701a_1_64: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743" name="Google Shape;743;g4820b2701a_1_64: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820b2701a_0_477:notes"/>
          <p:cNvSpPr>
            <a:spLocks noGrp="1" noRot="1" noChangeAspect="1"/>
          </p:cNvSpPr>
          <p:nvPr>
            <p:ph type="sldImg" idx="2"/>
          </p:nvPr>
        </p:nvSpPr>
        <p:spPr>
          <a:xfrm>
            <a:off x="1001250" y="685800"/>
            <a:ext cx="4855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820b2701a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820b2701a_0_118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10" name="Google Shape;210;g4820b2701a_0_1180: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820b2701a_0_1186: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16" name="Google Shape;216;g4820b2701a_0_1186:notes"/>
          <p:cNvSpPr>
            <a:spLocks noGrp="1" noRot="1" noChangeAspect="1"/>
          </p:cNvSpPr>
          <p:nvPr>
            <p:ph type="sldImg" idx="2"/>
          </p:nvPr>
        </p:nvSpPr>
        <p:spPr>
          <a:xfrm>
            <a:off x="1001713" y="685800"/>
            <a:ext cx="4856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820b2701a_0_1192: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ctr" anchorCtr="0">
            <a:noAutofit/>
          </a:bodyPr>
          <a:lstStyle/>
          <a:p>
            <a:pPr marL="0" lvl="0" indent="0" algn="l" rtl="0">
              <a:spcBef>
                <a:spcPts val="0"/>
              </a:spcBef>
              <a:spcAft>
                <a:spcPts val="0"/>
              </a:spcAft>
              <a:buNone/>
            </a:pPr>
            <a:endParaRPr sz="1400"/>
          </a:p>
        </p:txBody>
      </p:sp>
      <p:sp>
        <p:nvSpPr>
          <p:cNvPr id="222" name="Google Shape;222;g4820b2701a_0_1192:notes"/>
          <p:cNvSpPr>
            <a:spLocks noGrp="1" noRot="1" noChangeAspect="1"/>
          </p:cNvSpPr>
          <p:nvPr>
            <p:ph type="sldImg" idx="2"/>
          </p:nvPr>
        </p:nvSpPr>
        <p:spPr>
          <a:xfrm>
            <a:off x="1001196" y="685800"/>
            <a:ext cx="485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06325" y="1218419"/>
            <a:ext cx="11106900" cy="3359100"/>
          </a:xfrm>
          <a:prstGeom prst="rect">
            <a:avLst/>
          </a:prstGeom>
        </p:spPr>
        <p:txBody>
          <a:bodyPr spcFirstLastPara="1" wrap="square" lIns="116850" tIns="116850" rIns="116850" bIns="116850" anchor="b" anchorCtr="0"/>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406314" y="4637749"/>
            <a:ext cx="11106900" cy="1297200"/>
          </a:xfrm>
          <a:prstGeom prst="rect">
            <a:avLst/>
          </a:prstGeom>
        </p:spPr>
        <p:txBody>
          <a:bodyPr spcFirstLastPara="1" wrap="square" lIns="116850" tIns="116850" rIns="116850" bIns="116850" anchor="t"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06314" y="1810058"/>
            <a:ext cx="11106900" cy="3213300"/>
          </a:xfrm>
          <a:prstGeom prst="rect">
            <a:avLst/>
          </a:prstGeom>
        </p:spPr>
        <p:txBody>
          <a:bodyPr spcFirstLastPara="1" wrap="square" lIns="116850" tIns="116850" rIns="116850" bIns="116850" anchor="b" anchorCtr="0"/>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a:spLocks noGrp="1"/>
          </p:cNvSpPr>
          <p:nvPr>
            <p:ph type="body" idx="1"/>
          </p:nvPr>
        </p:nvSpPr>
        <p:spPr>
          <a:xfrm>
            <a:off x="406314" y="5158287"/>
            <a:ext cx="11106900" cy="2128500"/>
          </a:xfrm>
          <a:prstGeom prst="rect">
            <a:avLst/>
          </a:prstGeom>
        </p:spPr>
        <p:txBody>
          <a:bodyPr spcFirstLastPara="1" wrap="square" lIns="116850" tIns="116850" rIns="116850" bIns="116850" anchor="t" anchorCtr="0"/>
          <a:lstStyle>
            <a:lvl1pPr marL="457200" lvl="0" indent="-374650" algn="ctr">
              <a:spcBef>
                <a:spcPts val="0"/>
              </a:spcBef>
              <a:spcAft>
                <a:spcPts val="0"/>
              </a:spcAft>
              <a:buSzPts val="2300"/>
              <a:buChar char="●"/>
              <a:defRPr/>
            </a:lvl1pPr>
            <a:lvl2pPr marL="914400" lvl="1" indent="-342900" algn="ctr">
              <a:spcBef>
                <a:spcPts val="2000"/>
              </a:spcBef>
              <a:spcAft>
                <a:spcPts val="0"/>
              </a:spcAft>
              <a:buSzPts val="1800"/>
              <a:buChar char="○"/>
              <a:defRPr/>
            </a:lvl2pPr>
            <a:lvl3pPr marL="1371600" lvl="2" indent="-342900" algn="ctr">
              <a:spcBef>
                <a:spcPts val="2000"/>
              </a:spcBef>
              <a:spcAft>
                <a:spcPts val="0"/>
              </a:spcAft>
              <a:buSzPts val="1800"/>
              <a:buChar char="■"/>
              <a:defRPr/>
            </a:lvl3pPr>
            <a:lvl4pPr marL="1828800" lvl="3" indent="-342900" algn="ctr">
              <a:spcBef>
                <a:spcPts val="2000"/>
              </a:spcBef>
              <a:spcAft>
                <a:spcPts val="0"/>
              </a:spcAft>
              <a:buSzPts val="1800"/>
              <a:buChar char="●"/>
              <a:defRPr/>
            </a:lvl4pPr>
            <a:lvl5pPr marL="2286000" lvl="4" indent="-342900" algn="ctr">
              <a:spcBef>
                <a:spcPts val="2000"/>
              </a:spcBef>
              <a:spcAft>
                <a:spcPts val="0"/>
              </a:spcAft>
              <a:buSzPts val="1800"/>
              <a:buChar char="○"/>
              <a:defRPr/>
            </a:lvl5pPr>
            <a:lvl6pPr marL="2743200" lvl="5" indent="-342900" algn="ctr">
              <a:spcBef>
                <a:spcPts val="2000"/>
              </a:spcBef>
              <a:spcAft>
                <a:spcPts val="0"/>
              </a:spcAft>
              <a:buSzPts val="1800"/>
              <a:buChar char="■"/>
              <a:defRPr/>
            </a:lvl6pPr>
            <a:lvl7pPr marL="3200400" lvl="6" indent="-342900" algn="ctr">
              <a:spcBef>
                <a:spcPts val="2000"/>
              </a:spcBef>
              <a:spcAft>
                <a:spcPts val="0"/>
              </a:spcAft>
              <a:buSzPts val="1800"/>
              <a:buChar char="●"/>
              <a:defRPr/>
            </a:lvl7pPr>
            <a:lvl8pPr marL="3657600" lvl="7" indent="-342900" algn="ctr">
              <a:spcBef>
                <a:spcPts val="2000"/>
              </a:spcBef>
              <a:spcAft>
                <a:spcPts val="0"/>
              </a:spcAft>
              <a:buSzPts val="1800"/>
              <a:buChar char="○"/>
              <a:defRPr/>
            </a:lvl8pPr>
            <a:lvl9pPr marL="4114800" lvl="8" indent="-342900" algn="ctr">
              <a:spcBef>
                <a:spcPts val="2000"/>
              </a:spcBef>
              <a:spcAft>
                <a:spcPts val="2000"/>
              </a:spcAft>
              <a:buSzPts val="1800"/>
              <a:buChar char="■"/>
              <a:defRPr/>
            </a:lvl9pPr>
          </a:lstStyle>
          <a:p>
            <a:endParaRPr/>
          </a:p>
        </p:txBody>
      </p:sp>
      <p:sp>
        <p:nvSpPr>
          <p:cNvPr id="47" name="Google Shape;47;p11"/>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489950" y="1377472"/>
            <a:ext cx="8939700" cy="2930700"/>
          </a:xfrm>
          <a:prstGeom prst="rect">
            <a:avLst/>
          </a:prstGeom>
          <a:noFill/>
          <a:ln>
            <a:noFill/>
          </a:ln>
        </p:spPr>
        <p:txBody>
          <a:bodyPr spcFirstLastPara="1" wrap="square" lIns="116850" tIns="116850" rIns="116850" bIns="116850" anchor="b" anchorCtr="0"/>
          <a:lstStyle>
            <a:lvl1pPr marL="0" marR="0" lvl="0" indent="0" algn="ctr" rtl="0">
              <a:lnSpc>
                <a:spcPct val="90000"/>
              </a:lnSpc>
              <a:spcBef>
                <a:spcPts val="0"/>
              </a:spcBef>
              <a:spcAft>
                <a:spcPts val="0"/>
              </a:spcAft>
              <a:buClr>
                <a:schemeClr val="dk1"/>
              </a:buClr>
              <a:buSzPts val="1800"/>
              <a:buFont typeface="Avenir"/>
              <a:buNone/>
              <a:defRPr sz="7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58" name="Google Shape;58;p14"/>
          <p:cNvSpPr txBox="1">
            <a:spLocks noGrp="1"/>
          </p:cNvSpPr>
          <p:nvPr>
            <p:ph type="subTitle" idx="1"/>
          </p:nvPr>
        </p:nvSpPr>
        <p:spPr>
          <a:xfrm>
            <a:off x="1489950" y="4420769"/>
            <a:ext cx="8939700" cy="2032200"/>
          </a:xfrm>
          <a:prstGeom prst="rect">
            <a:avLst/>
          </a:prstGeom>
          <a:noFill/>
          <a:ln>
            <a:noFill/>
          </a:ln>
        </p:spPr>
        <p:txBody>
          <a:bodyPr spcFirstLastPara="1" wrap="square" lIns="116850" tIns="116850" rIns="116850" bIns="116850" anchor="t" anchorCtr="0"/>
          <a:lstStyle>
            <a:lvl1pPr marL="0" marR="0" lvl="0" indent="0" algn="ctr" rtl="0">
              <a:lnSpc>
                <a:spcPct val="90000"/>
              </a:lnSpc>
              <a:spcBef>
                <a:spcPts val="1200"/>
              </a:spcBef>
              <a:spcAft>
                <a:spcPts val="0"/>
              </a:spcAft>
              <a:buClr>
                <a:schemeClr val="dk1"/>
              </a:buClr>
              <a:buSzPts val="3600"/>
              <a:buFont typeface="Arial"/>
              <a:buNone/>
              <a:defRPr sz="3100" b="0" i="0" u="none" strike="noStrike" cap="none">
                <a:solidFill>
                  <a:schemeClr val="dk1"/>
                </a:solidFill>
                <a:latin typeface="Avenir"/>
                <a:ea typeface="Avenir"/>
                <a:cs typeface="Avenir"/>
                <a:sym typeface="Avenir"/>
              </a:defRPr>
            </a:lvl1pPr>
            <a:lvl2pPr marL="584200" marR="0" lvl="1" indent="0" algn="ctr" rtl="0">
              <a:lnSpc>
                <a:spcPct val="90000"/>
              </a:lnSpc>
              <a:spcBef>
                <a:spcPts val="700"/>
              </a:spcBef>
              <a:spcAft>
                <a:spcPts val="0"/>
              </a:spcAft>
              <a:buClr>
                <a:schemeClr val="dk1"/>
              </a:buClr>
              <a:buSzPts val="3100"/>
              <a:buFont typeface="Arial"/>
              <a:buNone/>
              <a:defRPr sz="2600" b="0" i="0" u="none" strike="noStrike" cap="none">
                <a:solidFill>
                  <a:schemeClr val="dk1"/>
                </a:solidFill>
                <a:latin typeface="Avenir"/>
                <a:ea typeface="Avenir"/>
                <a:cs typeface="Avenir"/>
                <a:sym typeface="Avenir"/>
              </a:defRPr>
            </a:lvl2pPr>
            <a:lvl3pPr marL="1181100" marR="0" lvl="2" indent="0" algn="ctr" rtl="0">
              <a:lnSpc>
                <a:spcPct val="90000"/>
              </a:lnSpc>
              <a:spcBef>
                <a:spcPts val="700"/>
              </a:spcBef>
              <a:spcAft>
                <a:spcPts val="0"/>
              </a:spcAft>
              <a:buClr>
                <a:schemeClr val="dk1"/>
              </a:buClr>
              <a:buSzPts val="2600"/>
              <a:buFont typeface="Arial"/>
              <a:buNone/>
              <a:defRPr sz="2200" b="0" i="0" u="none" strike="noStrike" cap="none">
                <a:solidFill>
                  <a:schemeClr val="dk1"/>
                </a:solidFill>
                <a:latin typeface="Avenir"/>
                <a:ea typeface="Avenir"/>
                <a:cs typeface="Avenir"/>
                <a:sym typeface="Avenir"/>
              </a:defRPr>
            </a:lvl3pPr>
            <a:lvl4pPr marL="1752600" marR="0" lvl="3" indent="0" algn="ctr" rtl="0">
              <a:lnSpc>
                <a:spcPct val="90000"/>
              </a:lnSpc>
              <a:spcBef>
                <a:spcPts val="700"/>
              </a:spcBef>
              <a:spcAft>
                <a:spcPts val="0"/>
              </a:spcAft>
              <a:buClr>
                <a:schemeClr val="dk1"/>
              </a:buClr>
              <a:buSzPts val="2200"/>
              <a:buFont typeface="Arial"/>
              <a:buNone/>
              <a:defRPr sz="2000" b="0" i="0" u="none" strike="noStrike" cap="none">
                <a:solidFill>
                  <a:schemeClr val="dk1"/>
                </a:solidFill>
                <a:latin typeface="Avenir"/>
                <a:ea typeface="Avenir"/>
                <a:cs typeface="Avenir"/>
                <a:sym typeface="Avenir"/>
              </a:defRPr>
            </a:lvl4pPr>
            <a:lvl5pPr marL="2336800" marR="0" lvl="4" indent="0" algn="ctr" rtl="0">
              <a:lnSpc>
                <a:spcPct val="90000"/>
              </a:lnSpc>
              <a:spcBef>
                <a:spcPts val="700"/>
              </a:spcBef>
              <a:spcAft>
                <a:spcPts val="0"/>
              </a:spcAft>
              <a:buClr>
                <a:schemeClr val="dk1"/>
              </a:buClr>
              <a:buSzPts val="2200"/>
              <a:buFont typeface="Arial"/>
              <a:buNone/>
              <a:defRPr sz="2000" b="0" i="0" u="none" strike="noStrike" cap="none">
                <a:solidFill>
                  <a:schemeClr val="dk1"/>
                </a:solidFill>
                <a:latin typeface="Avenir"/>
                <a:ea typeface="Avenir"/>
                <a:cs typeface="Avenir"/>
                <a:sym typeface="Avenir"/>
              </a:defRPr>
            </a:lvl5pPr>
            <a:lvl6pPr marL="2921000" marR="0" lvl="5" indent="0" algn="ctr" rtl="0">
              <a:lnSpc>
                <a:spcPct val="90000"/>
              </a:lnSpc>
              <a:spcBef>
                <a:spcPts val="700"/>
              </a:spcBef>
              <a:spcAft>
                <a:spcPts val="0"/>
              </a:spcAft>
              <a:buClr>
                <a:schemeClr val="dk1"/>
              </a:buClr>
              <a:buSzPts val="2200"/>
              <a:buFont typeface="Arial"/>
              <a:buNone/>
              <a:defRPr sz="2000" b="0" i="0" u="none" strike="noStrike" cap="none">
                <a:solidFill>
                  <a:schemeClr val="dk1"/>
                </a:solidFill>
                <a:latin typeface="Calibri"/>
                <a:ea typeface="Calibri"/>
                <a:cs typeface="Calibri"/>
                <a:sym typeface="Calibri"/>
              </a:defRPr>
            </a:lvl6pPr>
            <a:lvl7pPr marL="3505200" marR="0" lvl="6" indent="0" algn="ctr" rtl="0">
              <a:lnSpc>
                <a:spcPct val="90000"/>
              </a:lnSpc>
              <a:spcBef>
                <a:spcPts val="700"/>
              </a:spcBef>
              <a:spcAft>
                <a:spcPts val="0"/>
              </a:spcAft>
              <a:buClr>
                <a:schemeClr val="dk1"/>
              </a:buClr>
              <a:buSzPts val="2200"/>
              <a:buFont typeface="Arial"/>
              <a:buNone/>
              <a:defRPr sz="2000" b="0" i="0" u="none" strike="noStrike" cap="none">
                <a:solidFill>
                  <a:schemeClr val="dk1"/>
                </a:solidFill>
                <a:latin typeface="Calibri"/>
                <a:ea typeface="Calibri"/>
                <a:cs typeface="Calibri"/>
                <a:sym typeface="Calibri"/>
              </a:defRPr>
            </a:lvl7pPr>
            <a:lvl8pPr marL="4089400" marR="0" lvl="7" indent="0" algn="ctr" rtl="0">
              <a:lnSpc>
                <a:spcPct val="90000"/>
              </a:lnSpc>
              <a:spcBef>
                <a:spcPts val="700"/>
              </a:spcBef>
              <a:spcAft>
                <a:spcPts val="0"/>
              </a:spcAft>
              <a:buClr>
                <a:schemeClr val="dk1"/>
              </a:buClr>
              <a:buSzPts val="2200"/>
              <a:buFont typeface="Arial"/>
              <a:buNone/>
              <a:defRPr sz="2000" b="0" i="0" u="none" strike="noStrike" cap="none">
                <a:solidFill>
                  <a:schemeClr val="dk1"/>
                </a:solidFill>
                <a:latin typeface="Calibri"/>
                <a:ea typeface="Calibri"/>
                <a:cs typeface="Calibri"/>
                <a:sym typeface="Calibri"/>
              </a:defRPr>
            </a:lvl8pPr>
            <a:lvl9pPr marL="4673600" marR="0" lvl="8" indent="0" algn="ctr" rtl="0">
              <a:lnSpc>
                <a:spcPct val="90000"/>
              </a:lnSpc>
              <a:spcBef>
                <a:spcPts val="700"/>
              </a:spcBef>
              <a:spcAft>
                <a:spcPts val="0"/>
              </a:spcAft>
              <a:buClr>
                <a:schemeClr val="dk1"/>
              </a:buClr>
              <a:buSzPts val="22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b="0" i="0" u="none" strike="noStrike" cap="none">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b="0" i="0" u="none" strike="noStrike" cap="none">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b="0" i="0" u="none" strike="noStrike" cap="none">
                <a:solidFill>
                  <a:srgbClr val="888888"/>
                </a:solidFill>
                <a:latin typeface="Avenir"/>
                <a:ea typeface="Avenir"/>
                <a:cs typeface="Avenir"/>
                <a:sym typeface="Avenir"/>
              </a:defRPr>
            </a:lvl1pPr>
            <a:lvl2pPr marL="0" marR="0" lvl="1" indent="0" algn="r" rtl="0">
              <a:spcBef>
                <a:spcPts val="0"/>
              </a:spcBef>
              <a:buNone/>
              <a:defRPr sz="1600" b="0" i="0" u="none" strike="noStrike" cap="none">
                <a:solidFill>
                  <a:srgbClr val="888888"/>
                </a:solidFill>
                <a:latin typeface="Avenir"/>
                <a:ea typeface="Avenir"/>
                <a:cs typeface="Avenir"/>
                <a:sym typeface="Avenir"/>
              </a:defRPr>
            </a:lvl2pPr>
            <a:lvl3pPr marL="0" marR="0" lvl="2" indent="0" algn="r" rtl="0">
              <a:spcBef>
                <a:spcPts val="0"/>
              </a:spcBef>
              <a:buNone/>
              <a:defRPr sz="1600" b="0" i="0" u="none" strike="noStrike" cap="none">
                <a:solidFill>
                  <a:srgbClr val="888888"/>
                </a:solidFill>
                <a:latin typeface="Avenir"/>
                <a:ea typeface="Avenir"/>
                <a:cs typeface="Avenir"/>
                <a:sym typeface="Avenir"/>
              </a:defRPr>
            </a:lvl3pPr>
            <a:lvl4pPr marL="0" marR="0" lvl="3" indent="0" algn="r" rtl="0">
              <a:spcBef>
                <a:spcPts val="0"/>
              </a:spcBef>
              <a:buNone/>
              <a:defRPr sz="1600" b="0" i="0" u="none" strike="noStrike" cap="none">
                <a:solidFill>
                  <a:srgbClr val="888888"/>
                </a:solidFill>
                <a:latin typeface="Avenir"/>
                <a:ea typeface="Avenir"/>
                <a:cs typeface="Avenir"/>
                <a:sym typeface="Avenir"/>
              </a:defRPr>
            </a:lvl4pPr>
            <a:lvl5pPr marL="0" marR="0" lvl="4" indent="0" algn="r" rtl="0">
              <a:spcBef>
                <a:spcPts val="0"/>
              </a:spcBef>
              <a:buNone/>
              <a:defRPr sz="1600" b="0" i="0" u="none" strike="noStrike" cap="none">
                <a:solidFill>
                  <a:srgbClr val="888888"/>
                </a:solidFill>
                <a:latin typeface="Avenir"/>
                <a:ea typeface="Avenir"/>
                <a:cs typeface="Avenir"/>
                <a:sym typeface="Avenir"/>
              </a:defRPr>
            </a:lvl5pPr>
            <a:lvl6pPr marL="0" marR="0" lvl="5" indent="0" algn="r" rtl="0">
              <a:spcBef>
                <a:spcPts val="0"/>
              </a:spcBef>
              <a:buNone/>
              <a:defRPr sz="1600" b="0" i="0" u="none" strike="noStrike" cap="none">
                <a:solidFill>
                  <a:srgbClr val="888888"/>
                </a:solidFill>
                <a:latin typeface="Avenir"/>
                <a:ea typeface="Avenir"/>
                <a:cs typeface="Avenir"/>
                <a:sym typeface="Avenir"/>
              </a:defRPr>
            </a:lvl6pPr>
            <a:lvl7pPr marL="0" marR="0" lvl="6" indent="0" algn="r" rtl="0">
              <a:spcBef>
                <a:spcPts val="0"/>
              </a:spcBef>
              <a:buNone/>
              <a:defRPr sz="1600" b="0" i="0" u="none" strike="noStrike" cap="none">
                <a:solidFill>
                  <a:srgbClr val="888888"/>
                </a:solidFill>
                <a:latin typeface="Avenir"/>
                <a:ea typeface="Avenir"/>
                <a:cs typeface="Avenir"/>
                <a:sym typeface="Avenir"/>
              </a:defRPr>
            </a:lvl7pPr>
            <a:lvl8pPr marL="0" marR="0" lvl="7" indent="0" algn="r" rtl="0">
              <a:spcBef>
                <a:spcPts val="0"/>
              </a:spcBef>
              <a:buNone/>
              <a:defRPr sz="1600" b="0" i="0" u="none" strike="noStrike" cap="none">
                <a:solidFill>
                  <a:srgbClr val="888888"/>
                </a:solidFill>
                <a:latin typeface="Avenir"/>
                <a:ea typeface="Avenir"/>
                <a:cs typeface="Avenir"/>
                <a:sym typeface="Avenir"/>
              </a:defRPr>
            </a:lvl8pPr>
            <a:lvl9pPr marL="0" marR="0" lvl="8" indent="0" algn="r" rtl="0">
              <a:spcBef>
                <a:spcPts val="0"/>
              </a:spcBef>
              <a:buNone/>
              <a:defRPr sz="16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19472"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64" name="Google Shape;64;p15"/>
          <p:cNvSpPr txBox="1">
            <a:spLocks noGrp="1"/>
          </p:cNvSpPr>
          <p:nvPr>
            <p:ph type="body" idx="1"/>
          </p:nvPr>
        </p:nvSpPr>
        <p:spPr>
          <a:xfrm>
            <a:off x="819472" y="2240583"/>
            <a:ext cx="10280400" cy="53403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13265" y="2098357"/>
            <a:ext cx="10280400" cy="3501000"/>
          </a:xfrm>
          <a:prstGeom prst="rect">
            <a:avLst/>
          </a:prstGeom>
          <a:noFill/>
          <a:ln>
            <a:noFill/>
          </a:ln>
        </p:spPr>
        <p:txBody>
          <a:bodyPr spcFirstLastPara="1" wrap="square" lIns="116850" tIns="116850" rIns="116850" bIns="116850" anchor="b" anchorCtr="0"/>
          <a:lstStyle>
            <a:lvl1pPr marL="0" marR="0" lvl="0" indent="0" algn="l" rtl="0">
              <a:lnSpc>
                <a:spcPct val="90000"/>
              </a:lnSpc>
              <a:spcBef>
                <a:spcPts val="0"/>
              </a:spcBef>
              <a:spcAft>
                <a:spcPts val="0"/>
              </a:spcAft>
              <a:buClr>
                <a:schemeClr val="dk1"/>
              </a:buClr>
              <a:buSzPts val="1800"/>
              <a:buFont typeface="Avenir"/>
              <a:buNone/>
              <a:defRPr sz="7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70" name="Google Shape;70;p16"/>
          <p:cNvSpPr txBox="1">
            <a:spLocks noGrp="1"/>
          </p:cNvSpPr>
          <p:nvPr>
            <p:ph type="body" idx="1"/>
          </p:nvPr>
        </p:nvSpPr>
        <p:spPr>
          <a:xfrm>
            <a:off x="813265" y="5632634"/>
            <a:ext cx="10280400" cy="1841400"/>
          </a:xfrm>
          <a:prstGeom prst="rect">
            <a:avLst/>
          </a:prstGeom>
          <a:noFill/>
          <a:ln>
            <a:noFill/>
          </a:ln>
        </p:spPr>
        <p:txBody>
          <a:bodyPr spcFirstLastPara="1" wrap="square" lIns="116850" tIns="116850" rIns="116850" bIns="116850" anchor="t" anchorCtr="0"/>
          <a:lstStyle>
            <a:lvl1pPr marL="457200" marR="0" lvl="0" indent="-228600" algn="l" rtl="0">
              <a:lnSpc>
                <a:spcPct val="90000"/>
              </a:lnSpc>
              <a:spcBef>
                <a:spcPts val="1200"/>
              </a:spcBef>
              <a:spcAft>
                <a:spcPts val="0"/>
              </a:spcAft>
              <a:buClr>
                <a:srgbClr val="888888"/>
              </a:buClr>
              <a:buSzPts val="3600"/>
              <a:buFont typeface="Arial"/>
              <a:buNone/>
              <a:defRPr sz="3100" b="0" i="0" u="none" strike="noStrike" cap="none">
                <a:solidFill>
                  <a:srgbClr val="888888"/>
                </a:solidFill>
                <a:latin typeface="Avenir"/>
                <a:ea typeface="Avenir"/>
                <a:cs typeface="Avenir"/>
                <a:sym typeface="Avenir"/>
              </a:defRPr>
            </a:lvl1pPr>
            <a:lvl2pPr marL="914400" marR="0" lvl="1" indent="-228600" algn="l" rtl="0">
              <a:lnSpc>
                <a:spcPct val="90000"/>
              </a:lnSpc>
              <a:spcBef>
                <a:spcPts val="700"/>
              </a:spcBef>
              <a:spcAft>
                <a:spcPts val="0"/>
              </a:spcAft>
              <a:buClr>
                <a:srgbClr val="888888"/>
              </a:buClr>
              <a:buSzPts val="3100"/>
              <a:buFont typeface="Arial"/>
              <a:buNone/>
              <a:defRPr sz="2600" b="0" i="0" u="none" strike="noStrike" cap="none">
                <a:solidFill>
                  <a:srgbClr val="888888"/>
                </a:solidFill>
                <a:latin typeface="Avenir"/>
                <a:ea typeface="Avenir"/>
                <a:cs typeface="Avenir"/>
                <a:sym typeface="Avenir"/>
              </a:defRPr>
            </a:lvl2pPr>
            <a:lvl3pPr marL="1371600" marR="0" lvl="2" indent="-228600" algn="l" rtl="0">
              <a:lnSpc>
                <a:spcPct val="90000"/>
              </a:lnSpc>
              <a:spcBef>
                <a:spcPts val="700"/>
              </a:spcBef>
              <a:spcAft>
                <a:spcPts val="0"/>
              </a:spcAft>
              <a:buClr>
                <a:srgbClr val="888888"/>
              </a:buClr>
              <a:buSzPts val="2600"/>
              <a:buFont typeface="Arial"/>
              <a:buNone/>
              <a:defRPr sz="2200" b="0" i="0" u="none" strike="noStrike" cap="none">
                <a:solidFill>
                  <a:srgbClr val="888888"/>
                </a:solidFill>
                <a:latin typeface="Avenir"/>
                <a:ea typeface="Avenir"/>
                <a:cs typeface="Avenir"/>
                <a:sym typeface="Avenir"/>
              </a:defRPr>
            </a:lvl3pPr>
            <a:lvl4pPr marL="1828800" marR="0" lvl="3" indent="-228600" algn="l" rtl="0">
              <a:lnSpc>
                <a:spcPct val="90000"/>
              </a:lnSpc>
              <a:spcBef>
                <a:spcPts val="700"/>
              </a:spcBef>
              <a:spcAft>
                <a:spcPts val="0"/>
              </a:spcAft>
              <a:buClr>
                <a:srgbClr val="888888"/>
              </a:buClr>
              <a:buSzPts val="2200"/>
              <a:buFont typeface="Arial"/>
              <a:buNone/>
              <a:defRPr sz="2000" b="0" i="0" u="none" strike="noStrike" cap="none">
                <a:solidFill>
                  <a:srgbClr val="888888"/>
                </a:solidFill>
                <a:latin typeface="Avenir"/>
                <a:ea typeface="Avenir"/>
                <a:cs typeface="Avenir"/>
                <a:sym typeface="Avenir"/>
              </a:defRPr>
            </a:lvl4pPr>
            <a:lvl5pPr marL="2286000" marR="0" lvl="4" indent="-228600" algn="l" rtl="0">
              <a:lnSpc>
                <a:spcPct val="90000"/>
              </a:lnSpc>
              <a:spcBef>
                <a:spcPts val="700"/>
              </a:spcBef>
              <a:spcAft>
                <a:spcPts val="0"/>
              </a:spcAft>
              <a:buClr>
                <a:srgbClr val="888888"/>
              </a:buClr>
              <a:buSzPts val="2200"/>
              <a:buFont typeface="Arial"/>
              <a:buNone/>
              <a:defRPr sz="2000" b="0" i="0" u="none" strike="noStrike" cap="none">
                <a:solidFill>
                  <a:srgbClr val="888888"/>
                </a:solidFill>
                <a:latin typeface="Avenir"/>
                <a:ea typeface="Avenir"/>
                <a:cs typeface="Avenir"/>
                <a:sym typeface="Avenir"/>
              </a:defRPr>
            </a:lvl5pPr>
            <a:lvl6pPr marL="2743200" marR="0" lvl="5" indent="-228600" algn="l" rtl="0">
              <a:lnSpc>
                <a:spcPct val="90000"/>
              </a:lnSpc>
              <a:spcBef>
                <a:spcPts val="700"/>
              </a:spcBef>
              <a:spcAft>
                <a:spcPts val="0"/>
              </a:spcAft>
              <a:buClr>
                <a:srgbClr val="888888"/>
              </a:buClr>
              <a:buSzPts val="22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700"/>
              </a:spcBef>
              <a:spcAft>
                <a:spcPts val="0"/>
              </a:spcAft>
              <a:buClr>
                <a:srgbClr val="888888"/>
              </a:buClr>
              <a:buSzPts val="22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700"/>
              </a:spcBef>
              <a:spcAft>
                <a:spcPts val="0"/>
              </a:spcAft>
              <a:buClr>
                <a:srgbClr val="888888"/>
              </a:buClr>
              <a:buSzPts val="22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700"/>
              </a:spcBef>
              <a:spcAft>
                <a:spcPts val="0"/>
              </a:spcAft>
              <a:buClr>
                <a:srgbClr val="888888"/>
              </a:buClr>
              <a:buSzPts val="22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8"/>
        <p:cNvGrpSpPr/>
        <p:nvPr/>
      </p:nvGrpSpPr>
      <p:grpSpPr>
        <a:xfrm>
          <a:off x="0" y="0"/>
          <a:ext cx="0" cy="0"/>
          <a:chOff x="0" y="0"/>
          <a:chExt cx="0" cy="0"/>
        </a:xfrm>
      </p:grpSpPr>
      <p:sp>
        <p:nvSpPr>
          <p:cNvPr id="79" name="Google Shape;79;p18"/>
          <p:cNvSpPr txBox="1">
            <a:spLocks noGrp="1"/>
          </p:cNvSpPr>
          <p:nvPr>
            <p:ph type="body" idx="1"/>
          </p:nvPr>
        </p:nvSpPr>
        <p:spPr>
          <a:xfrm>
            <a:off x="351495" y="1219212"/>
            <a:ext cx="11247600" cy="5119800"/>
          </a:xfrm>
          <a:prstGeom prst="rect">
            <a:avLst/>
          </a:prstGeom>
          <a:noFill/>
          <a:ln>
            <a:noFill/>
          </a:ln>
        </p:spPr>
        <p:txBody>
          <a:bodyPr spcFirstLastPara="1" wrap="square" lIns="116850" tIns="116850" rIns="116850" bIns="116850" anchor="t" anchorCtr="0"/>
          <a:lstStyle>
            <a:lvl1pPr marL="457200" marR="0" lvl="0" indent="-228600" algn="l" rtl="0">
              <a:lnSpc>
                <a:spcPct val="90000"/>
              </a:lnSpc>
              <a:spcBef>
                <a:spcPts val="1200"/>
              </a:spcBef>
              <a:spcAft>
                <a:spcPts val="0"/>
              </a:spcAft>
              <a:buClr>
                <a:schemeClr val="dk1"/>
              </a:buClr>
              <a:buSzPts val="3600"/>
              <a:buFont typeface="Arial"/>
              <a:buNone/>
              <a:defRPr sz="2200" b="0" i="0" u="none" strike="noStrike" cap="none">
                <a:solidFill>
                  <a:schemeClr val="dk1"/>
                </a:solidFill>
                <a:latin typeface="Avenir"/>
                <a:ea typeface="Avenir"/>
                <a:cs typeface="Avenir"/>
                <a:sym typeface="Avenir"/>
              </a:defRPr>
            </a:lvl1pPr>
            <a:lvl2pPr marL="914400" marR="0" lvl="1" indent="-228600" algn="l" rtl="0">
              <a:lnSpc>
                <a:spcPct val="90000"/>
              </a:lnSpc>
              <a:spcBef>
                <a:spcPts val="700"/>
              </a:spcBef>
              <a:spcAft>
                <a:spcPts val="0"/>
              </a:spcAft>
              <a:buClr>
                <a:schemeClr val="dk1"/>
              </a:buClr>
              <a:buSzPts val="3100"/>
              <a:buFont typeface="Arial"/>
              <a:buNone/>
              <a:defRPr sz="31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700"/>
              </a:spcBef>
              <a:spcAft>
                <a:spcPts val="0"/>
              </a:spcAft>
              <a:buClr>
                <a:schemeClr val="dk1"/>
              </a:buClr>
              <a:buSzPts val="2600"/>
              <a:buFont typeface="Arial"/>
              <a:buNone/>
              <a:defRPr sz="2600" b="0" i="0" u="none" strike="noStrike" cap="none">
                <a:solidFill>
                  <a:schemeClr val="dk1"/>
                </a:solidFill>
                <a:latin typeface="Helvetica Neue"/>
                <a:ea typeface="Helvetica Neue"/>
                <a:cs typeface="Helvetica Neue"/>
                <a:sym typeface="Helvetica Neue"/>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228600" algn="l" rtl="0">
              <a:lnSpc>
                <a:spcPct val="90000"/>
              </a:lnSpc>
              <a:spcBef>
                <a:spcPts val="700"/>
              </a:spcBef>
              <a:spcAft>
                <a:spcPts val="0"/>
              </a:spcAft>
              <a:buClr>
                <a:schemeClr val="dk1"/>
              </a:buClr>
              <a:buSzPts val="2200"/>
              <a:buFont typeface="Arial"/>
              <a:buNone/>
              <a:defRPr sz="2200" b="0" i="0" u="none" strike="noStrike" cap="none">
                <a:solidFill>
                  <a:schemeClr val="dk1"/>
                </a:solidFill>
                <a:latin typeface="Helvetica Neue"/>
                <a:ea typeface="Helvetica Neue"/>
                <a:cs typeface="Helvetica Neue"/>
                <a:sym typeface="Helvetica Neue"/>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body" idx="2"/>
          </p:nvPr>
        </p:nvSpPr>
        <p:spPr>
          <a:xfrm>
            <a:off x="352087" y="6452237"/>
            <a:ext cx="3317100" cy="4149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
            <a:headEnd type="none" w="sm" len="sm"/>
            <a:tailEnd type="none" w="sm" len="sm"/>
          </a:ln>
        </p:spPr>
        <p:txBody>
          <a:bodyPr spcFirstLastPara="1" wrap="square" lIns="116850" tIns="116850" rIns="116850" bIns="116850" anchor="t" anchorCtr="0"/>
          <a:lstStyle>
            <a:lvl1pPr marL="457200" marR="0" lvl="0" indent="-228600" algn="l" rtl="0">
              <a:lnSpc>
                <a:spcPct val="90000"/>
              </a:lnSpc>
              <a:spcBef>
                <a:spcPts val="1200"/>
              </a:spcBef>
              <a:spcAft>
                <a:spcPts val="0"/>
              </a:spcAft>
              <a:buClr>
                <a:schemeClr val="dk1"/>
              </a:buClr>
              <a:buSzPts val="3600"/>
              <a:buFont typeface="Arial"/>
              <a:buNone/>
              <a:defRPr sz="1800" b="0" i="0" u="none" strike="noStrike" cap="none">
                <a:solidFill>
                  <a:schemeClr val="dk1"/>
                </a:solidFill>
                <a:latin typeface="Avenir"/>
                <a:ea typeface="Avenir"/>
                <a:cs typeface="Avenir"/>
                <a:sym typeface="Avenir"/>
              </a:defRPr>
            </a:lvl1pPr>
            <a:lvl2pPr marL="914400" marR="0" lvl="1" indent="-228600" algn="l" rtl="0">
              <a:lnSpc>
                <a:spcPct val="90000"/>
              </a:lnSpc>
              <a:spcBef>
                <a:spcPts val="700"/>
              </a:spcBef>
              <a:spcAft>
                <a:spcPts val="0"/>
              </a:spcAft>
              <a:buClr>
                <a:schemeClr val="dk1"/>
              </a:buClr>
              <a:buSzPts val="3100"/>
              <a:buFont typeface="Arial"/>
              <a:buNone/>
              <a:defRPr sz="1600" b="0" i="0" u="none" strike="noStrike" cap="none">
                <a:solidFill>
                  <a:schemeClr val="dk1"/>
                </a:solidFill>
                <a:latin typeface="Avenir"/>
                <a:ea typeface="Avenir"/>
                <a:cs typeface="Avenir"/>
                <a:sym typeface="Avenir"/>
              </a:defRPr>
            </a:lvl2pPr>
            <a:lvl3pPr marL="1371600" marR="0" lvl="2" indent="-228600" algn="l" rtl="0">
              <a:lnSpc>
                <a:spcPct val="90000"/>
              </a:lnSpc>
              <a:spcBef>
                <a:spcPts val="700"/>
              </a:spcBef>
              <a:spcAft>
                <a:spcPts val="0"/>
              </a:spcAft>
              <a:buClr>
                <a:schemeClr val="dk1"/>
              </a:buClr>
              <a:buSzPts val="2600"/>
              <a:buFont typeface="Arial"/>
              <a:buNone/>
              <a:defRPr sz="1200" b="0" i="0" u="none" strike="noStrike" cap="none">
                <a:solidFill>
                  <a:schemeClr val="dk1"/>
                </a:solidFill>
                <a:latin typeface="Avenir"/>
                <a:ea typeface="Avenir"/>
                <a:cs typeface="Avenir"/>
                <a:sym typeface="Avenir"/>
              </a:defRPr>
            </a:lvl3pPr>
            <a:lvl4pPr marL="1828800" marR="0" lvl="3" indent="-228600" algn="l" rtl="0">
              <a:lnSpc>
                <a:spcPct val="90000"/>
              </a:lnSpc>
              <a:spcBef>
                <a:spcPts val="700"/>
              </a:spcBef>
              <a:spcAft>
                <a:spcPts val="0"/>
              </a:spcAft>
              <a:buClr>
                <a:schemeClr val="dk1"/>
              </a:buClr>
              <a:buSzPts val="2200"/>
              <a:buFont typeface="Arial"/>
              <a:buNone/>
              <a:defRPr sz="1100" b="0" i="0" u="none" strike="noStrike" cap="none">
                <a:solidFill>
                  <a:schemeClr val="dk1"/>
                </a:solidFill>
                <a:latin typeface="Avenir"/>
                <a:ea typeface="Avenir"/>
                <a:cs typeface="Avenir"/>
                <a:sym typeface="Avenir"/>
              </a:defRPr>
            </a:lvl4pPr>
            <a:lvl5pPr marL="2286000" marR="0" lvl="4" indent="-228600" algn="l" rtl="0">
              <a:lnSpc>
                <a:spcPct val="90000"/>
              </a:lnSpc>
              <a:spcBef>
                <a:spcPts val="700"/>
              </a:spcBef>
              <a:spcAft>
                <a:spcPts val="0"/>
              </a:spcAft>
              <a:buClr>
                <a:schemeClr val="dk1"/>
              </a:buClr>
              <a:buSzPts val="2200"/>
              <a:buFont typeface="Arial"/>
              <a:buNone/>
              <a:defRPr sz="1100" b="0" i="0" u="none" strike="noStrike" cap="none">
                <a:solidFill>
                  <a:schemeClr val="dk1"/>
                </a:solidFill>
                <a:latin typeface="Avenir"/>
                <a:ea typeface="Avenir"/>
                <a:cs typeface="Avenir"/>
                <a:sym typeface="Avenir"/>
              </a:defRPr>
            </a:lvl5pPr>
            <a:lvl6pPr marL="2743200" marR="0" lvl="5" indent="-228600" algn="l" rtl="0">
              <a:lnSpc>
                <a:spcPct val="90000"/>
              </a:lnSpc>
              <a:spcBef>
                <a:spcPts val="700"/>
              </a:spcBef>
              <a:spcAft>
                <a:spcPts val="0"/>
              </a:spcAft>
              <a:buClr>
                <a:schemeClr val="dk1"/>
              </a:buClr>
              <a:buSzPts val="2200"/>
              <a:buFont typeface="Arial"/>
              <a:buNone/>
              <a:defRPr sz="11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700"/>
              </a:spcBef>
              <a:spcAft>
                <a:spcPts val="0"/>
              </a:spcAft>
              <a:buClr>
                <a:schemeClr val="dk1"/>
              </a:buClr>
              <a:buSzPts val="2200"/>
              <a:buFont typeface="Arial"/>
              <a:buNone/>
              <a:defRPr sz="11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700"/>
              </a:spcBef>
              <a:spcAft>
                <a:spcPts val="0"/>
              </a:spcAft>
              <a:buClr>
                <a:schemeClr val="dk1"/>
              </a:buClr>
              <a:buSzPts val="2200"/>
              <a:buFont typeface="Arial"/>
              <a:buNone/>
              <a:defRPr sz="11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700"/>
              </a:spcBef>
              <a:spcAft>
                <a:spcPts val="0"/>
              </a:spcAft>
              <a:buClr>
                <a:schemeClr val="dk1"/>
              </a:buClr>
              <a:buSzPts val="22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title"/>
          </p:nvPr>
        </p:nvSpPr>
        <p:spPr>
          <a:xfrm>
            <a:off x="352088" y="224199"/>
            <a:ext cx="11281500" cy="695400"/>
          </a:xfrm>
          <a:prstGeom prst="rect">
            <a:avLst/>
          </a:prstGeom>
          <a:noFill/>
          <a:ln>
            <a:noFill/>
          </a:ln>
        </p:spPr>
        <p:txBody>
          <a:bodyPr spcFirstLastPara="1" wrap="square" lIns="116850" tIns="116850" rIns="116850" bIns="116850" anchor="t" anchorCtr="0"/>
          <a:lstStyle>
            <a:lvl1pPr marL="0" marR="0" lvl="0" indent="0" algn="l" rtl="0">
              <a:lnSpc>
                <a:spcPct val="90000"/>
              </a:lnSpc>
              <a:spcBef>
                <a:spcPts val="0"/>
              </a:spcBef>
              <a:spcAft>
                <a:spcPts val="0"/>
              </a:spcAft>
              <a:buClr>
                <a:srgbClr val="0068C6"/>
              </a:buClr>
              <a:buSzPts val="1800"/>
              <a:buFont typeface="Avenir"/>
              <a:buNone/>
              <a:defRPr sz="3600" b="0" i="0" u="none" strike="noStrike" cap="none">
                <a:solidFill>
                  <a:srgbClr val="0068C6"/>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82" name="Google Shape;82;p18"/>
          <p:cNvSpPr txBox="1">
            <a:spLocks noGrp="1"/>
          </p:cNvSpPr>
          <p:nvPr>
            <p:ph type="sldNum" idx="12"/>
          </p:nvPr>
        </p:nvSpPr>
        <p:spPr>
          <a:xfrm>
            <a:off x="11154138" y="7772634"/>
            <a:ext cx="715500" cy="644400"/>
          </a:xfrm>
          <a:prstGeom prst="rect">
            <a:avLst/>
          </a:prstGeom>
        </p:spPr>
        <p:txBody>
          <a:bodyPr spcFirstLastPara="1" wrap="square" lIns="116850" tIns="58425" rIns="116850" bIns="58425" anchor="ctr" anchorCtr="0">
            <a:noAutofit/>
          </a:bodyPr>
          <a:lstStyle>
            <a:lvl1pPr lvl="0" rtl="0">
              <a:buNone/>
              <a:defRPr sz="1700">
                <a:solidFill>
                  <a:schemeClr val="dk1"/>
                </a:solidFill>
              </a:defRPr>
            </a:lvl1pPr>
            <a:lvl2pPr lvl="1" rtl="0">
              <a:buNone/>
              <a:defRPr sz="1700">
                <a:solidFill>
                  <a:schemeClr val="dk1"/>
                </a:solidFill>
              </a:defRPr>
            </a:lvl2pPr>
            <a:lvl3pPr lvl="2" rtl="0">
              <a:buNone/>
              <a:defRPr sz="1700">
                <a:solidFill>
                  <a:schemeClr val="dk1"/>
                </a:solidFill>
              </a:defRPr>
            </a:lvl3pPr>
            <a:lvl4pPr lvl="3" rtl="0">
              <a:buNone/>
              <a:defRPr sz="1700">
                <a:solidFill>
                  <a:schemeClr val="dk1"/>
                </a:solidFill>
              </a:defRPr>
            </a:lvl4pPr>
            <a:lvl5pPr lvl="4" rtl="0">
              <a:buNone/>
              <a:defRPr sz="1700">
                <a:solidFill>
                  <a:schemeClr val="dk1"/>
                </a:solidFill>
              </a:defRPr>
            </a:lvl5pPr>
            <a:lvl6pPr lvl="5" rtl="0">
              <a:buNone/>
              <a:defRPr sz="1700">
                <a:solidFill>
                  <a:schemeClr val="dk1"/>
                </a:solidFill>
              </a:defRPr>
            </a:lvl6pPr>
            <a:lvl7pPr lvl="6" rtl="0">
              <a:buNone/>
              <a:defRPr sz="1700">
                <a:solidFill>
                  <a:schemeClr val="dk1"/>
                </a:solidFill>
              </a:defRPr>
            </a:lvl7pPr>
            <a:lvl8pPr lvl="7" rtl="0">
              <a:buNone/>
              <a:defRPr sz="1700">
                <a:solidFill>
                  <a:schemeClr val="dk1"/>
                </a:solidFill>
              </a:defRPr>
            </a:lvl8pPr>
            <a:lvl9pPr lvl="8" rtl="0">
              <a:buNone/>
              <a:defRPr sz="1700">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819472"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85" name="Google Shape;85;p19"/>
          <p:cNvSpPr txBox="1">
            <a:spLocks noGrp="1"/>
          </p:cNvSpPr>
          <p:nvPr>
            <p:ph type="body" idx="1"/>
          </p:nvPr>
        </p:nvSpPr>
        <p:spPr>
          <a:xfrm>
            <a:off x="819472" y="2240583"/>
            <a:ext cx="5065800" cy="53403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body" idx="2"/>
          </p:nvPr>
        </p:nvSpPr>
        <p:spPr>
          <a:xfrm>
            <a:off x="6034298" y="2240583"/>
            <a:ext cx="5065800" cy="53403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21025"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92" name="Google Shape;92;p20"/>
          <p:cNvSpPr txBox="1">
            <a:spLocks noGrp="1"/>
          </p:cNvSpPr>
          <p:nvPr>
            <p:ph type="body" idx="1"/>
          </p:nvPr>
        </p:nvSpPr>
        <p:spPr>
          <a:xfrm>
            <a:off x="821026" y="2063286"/>
            <a:ext cx="5042400" cy="1011000"/>
          </a:xfrm>
          <a:prstGeom prst="rect">
            <a:avLst/>
          </a:prstGeom>
          <a:noFill/>
          <a:ln>
            <a:noFill/>
          </a:ln>
        </p:spPr>
        <p:txBody>
          <a:bodyPr spcFirstLastPara="1" wrap="square" lIns="116850" tIns="116850" rIns="116850" bIns="116850" anchor="b" anchorCtr="0"/>
          <a:lstStyle>
            <a:lvl1pPr marL="457200" marR="0" lvl="0" indent="-228600" algn="l" rtl="0">
              <a:lnSpc>
                <a:spcPct val="90000"/>
              </a:lnSpc>
              <a:spcBef>
                <a:spcPts val="1200"/>
              </a:spcBef>
              <a:spcAft>
                <a:spcPts val="0"/>
              </a:spcAft>
              <a:buClr>
                <a:schemeClr val="dk1"/>
              </a:buClr>
              <a:buSzPts val="3600"/>
              <a:buFont typeface="Arial"/>
              <a:buNone/>
              <a:defRPr sz="3100" b="1" i="0" u="none" strike="noStrike" cap="none">
                <a:solidFill>
                  <a:schemeClr val="dk1"/>
                </a:solidFill>
                <a:latin typeface="Avenir"/>
                <a:ea typeface="Avenir"/>
                <a:cs typeface="Avenir"/>
                <a:sym typeface="Avenir"/>
              </a:defRPr>
            </a:lvl1pPr>
            <a:lvl2pPr marL="914400" marR="0" lvl="1" indent="-228600" algn="l" rtl="0">
              <a:lnSpc>
                <a:spcPct val="90000"/>
              </a:lnSpc>
              <a:spcBef>
                <a:spcPts val="700"/>
              </a:spcBef>
              <a:spcAft>
                <a:spcPts val="0"/>
              </a:spcAft>
              <a:buClr>
                <a:schemeClr val="dk1"/>
              </a:buClr>
              <a:buSzPts val="3100"/>
              <a:buFont typeface="Arial"/>
              <a:buNone/>
              <a:defRPr sz="2600" b="1" i="0" u="none" strike="noStrike" cap="none">
                <a:solidFill>
                  <a:schemeClr val="dk1"/>
                </a:solidFill>
                <a:latin typeface="Avenir"/>
                <a:ea typeface="Avenir"/>
                <a:cs typeface="Avenir"/>
                <a:sym typeface="Avenir"/>
              </a:defRPr>
            </a:lvl2pPr>
            <a:lvl3pPr marL="1371600" marR="0" lvl="2" indent="-228600" algn="l" rtl="0">
              <a:lnSpc>
                <a:spcPct val="90000"/>
              </a:lnSpc>
              <a:spcBef>
                <a:spcPts val="700"/>
              </a:spcBef>
              <a:spcAft>
                <a:spcPts val="0"/>
              </a:spcAft>
              <a:buClr>
                <a:schemeClr val="dk1"/>
              </a:buClr>
              <a:buSzPts val="2600"/>
              <a:buFont typeface="Arial"/>
              <a:buNone/>
              <a:defRPr sz="2200" b="1" i="0" u="none" strike="noStrike" cap="none">
                <a:solidFill>
                  <a:schemeClr val="dk1"/>
                </a:solidFill>
                <a:latin typeface="Avenir"/>
                <a:ea typeface="Avenir"/>
                <a:cs typeface="Avenir"/>
                <a:sym typeface="Avenir"/>
              </a:defRPr>
            </a:lvl3pPr>
            <a:lvl4pPr marL="1828800" marR="0" lvl="3"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Avenir"/>
                <a:ea typeface="Avenir"/>
                <a:cs typeface="Avenir"/>
                <a:sym typeface="Avenir"/>
              </a:defRPr>
            </a:lvl4pPr>
            <a:lvl5pPr marL="2286000" marR="0" lvl="4"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Avenir"/>
                <a:ea typeface="Avenir"/>
                <a:cs typeface="Avenir"/>
                <a:sym typeface="Avenir"/>
              </a:defRPr>
            </a:lvl5pPr>
            <a:lvl6pPr marL="2743200" marR="0" lvl="5"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body" idx="2"/>
          </p:nvPr>
        </p:nvSpPr>
        <p:spPr>
          <a:xfrm>
            <a:off x="821026" y="3074470"/>
            <a:ext cx="5042400" cy="45219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body" idx="3"/>
          </p:nvPr>
        </p:nvSpPr>
        <p:spPr>
          <a:xfrm>
            <a:off x="6034298" y="2063286"/>
            <a:ext cx="5067600" cy="1011000"/>
          </a:xfrm>
          <a:prstGeom prst="rect">
            <a:avLst/>
          </a:prstGeom>
          <a:noFill/>
          <a:ln>
            <a:noFill/>
          </a:ln>
        </p:spPr>
        <p:txBody>
          <a:bodyPr spcFirstLastPara="1" wrap="square" lIns="116850" tIns="116850" rIns="116850" bIns="116850" anchor="b" anchorCtr="0"/>
          <a:lstStyle>
            <a:lvl1pPr marL="457200" marR="0" lvl="0" indent="-228600" algn="l" rtl="0">
              <a:lnSpc>
                <a:spcPct val="90000"/>
              </a:lnSpc>
              <a:spcBef>
                <a:spcPts val="1200"/>
              </a:spcBef>
              <a:spcAft>
                <a:spcPts val="0"/>
              </a:spcAft>
              <a:buClr>
                <a:schemeClr val="dk1"/>
              </a:buClr>
              <a:buSzPts val="3600"/>
              <a:buFont typeface="Arial"/>
              <a:buNone/>
              <a:defRPr sz="3100" b="1" i="0" u="none" strike="noStrike" cap="none">
                <a:solidFill>
                  <a:schemeClr val="dk1"/>
                </a:solidFill>
                <a:latin typeface="Avenir"/>
                <a:ea typeface="Avenir"/>
                <a:cs typeface="Avenir"/>
                <a:sym typeface="Avenir"/>
              </a:defRPr>
            </a:lvl1pPr>
            <a:lvl2pPr marL="914400" marR="0" lvl="1" indent="-228600" algn="l" rtl="0">
              <a:lnSpc>
                <a:spcPct val="90000"/>
              </a:lnSpc>
              <a:spcBef>
                <a:spcPts val="700"/>
              </a:spcBef>
              <a:spcAft>
                <a:spcPts val="0"/>
              </a:spcAft>
              <a:buClr>
                <a:schemeClr val="dk1"/>
              </a:buClr>
              <a:buSzPts val="3100"/>
              <a:buFont typeface="Arial"/>
              <a:buNone/>
              <a:defRPr sz="2600" b="1" i="0" u="none" strike="noStrike" cap="none">
                <a:solidFill>
                  <a:schemeClr val="dk1"/>
                </a:solidFill>
                <a:latin typeface="Avenir"/>
                <a:ea typeface="Avenir"/>
                <a:cs typeface="Avenir"/>
                <a:sym typeface="Avenir"/>
              </a:defRPr>
            </a:lvl2pPr>
            <a:lvl3pPr marL="1371600" marR="0" lvl="2" indent="-228600" algn="l" rtl="0">
              <a:lnSpc>
                <a:spcPct val="90000"/>
              </a:lnSpc>
              <a:spcBef>
                <a:spcPts val="700"/>
              </a:spcBef>
              <a:spcAft>
                <a:spcPts val="0"/>
              </a:spcAft>
              <a:buClr>
                <a:schemeClr val="dk1"/>
              </a:buClr>
              <a:buSzPts val="2600"/>
              <a:buFont typeface="Arial"/>
              <a:buNone/>
              <a:defRPr sz="2200" b="1" i="0" u="none" strike="noStrike" cap="none">
                <a:solidFill>
                  <a:schemeClr val="dk1"/>
                </a:solidFill>
                <a:latin typeface="Avenir"/>
                <a:ea typeface="Avenir"/>
                <a:cs typeface="Avenir"/>
                <a:sym typeface="Avenir"/>
              </a:defRPr>
            </a:lvl3pPr>
            <a:lvl4pPr marL="1828800" marR="0" lvl="3"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Avenir"/>
                <a:ea typeface="Avenir"/>
                <a:cs typeface="Avenir"/>
                <a:sym typeface="Avenir"/>
              </a:defRPr>
            </a:lvl4pPr>
            <a:lvl5pPr marL="2286000" marR="0" lvl="4"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Avenir"/>
                <a:ea typeface="Avenir"/>
                <a:cs typeface="Avenir"/>
                <a:sym typeface="Avenir"/>
              </a:defRPr>
            </a:lvl5pPr>
            <a:lvl6pPr marL="2743200" marR="0" lvl="5"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700"/>
              </a:spcBef>
              <a:spcAft>
                <a:spcPts val="0"/>
              </a:spcAft>
              <a:buClr>
                <a:schemeClr val="dk1"/>
              </a:buClr>
              <a:buSzPts val="22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95" name="Google Shape;95;p20"/>
          <p:cNvSpPr txBox="1">
            <a:spLocks noGrp="1"/>
          </p:cNvSpPr>
          <p:nvPr>
            <p:ph type="body" idx="4"/>
          </p:nvPr>
        </p:nvSpPr>
        <p:spPr>
          <a:xfrm>
            <a:off x="6034298" y="3074470"/>
            <a:ext cx="5067600" cy="45219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96" name="Google Shape;96;p20"/>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19472"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101" name="Google Shape;101;p21"/>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06314" y="3519641"/>
            <a:ext cx="11106900" cy="1377300"/>
          </a:xfrm>
          <a:prstGeom prst="rect">
            <a:avLst/>
          </a:prstGeom>
        </p:spPr>
        <p:txBody>
          <a:bodyPr spcFirstLastPara="1" wrap="square" lIns="116850" tIns="116850" rIns="116850" bIns="116850" anchor="ctr" anchorCtr="0"/>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821025" y="561120"/>
            <a:ext cx="3844500" cy="1963800"/>
          </a:xfrm>
          <a:prstGeom prst="rect">
            <a:avLst/>
          </a:prstGeom>
          <a:noFill/>
          <a:ln>
            <a:noFill/>
          </a:ln>
        </p:spPr>
        <p:txBody>
          <a:bodyPr spcFirstLastPara="1" wrap="square" lIns="116850" tIns="116850" rIns="116850" bIns="116850" anchor="b" anchorCtr="0"/>
          <a:lstStyle>
            <a:lvl1pPr marL="0" marR="0" lvl="0" indent="0" algn="l" rtl="0">
              <a:lnSpc>
                <a:spcPct val="90000"/>
              </a:lnSpc>
              <a:spcBef>
                <a:spcPts val="0"/>
              </a:spcBef>
              <a:spcAft>
                <a:spcPts val="0"/>
              </a:spcAft>
              <a:buClr>
                <a:schemeClr val="dk1"/>
              </a:buClr>
              <a:buSzPts val="1800"/>
              <a:buFont typeface="Avenir"/>
              <a:buNone/>
              <a:defRPr sz="41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106" name="Google Shape;106;p22"/>
          <p:cNvSpPr txBox="1">
            <a:spLocks noGrp="1"/>
          </p:cNvSpPr>
          <p:nvPr>
            <p:ph type="body" idx="1"/>
          </p:nvPr>
        </p:nvSpPr>
        <p:spPr>
          <a:xfrm>
            <a:off x="5067383" y="1211865"/>
            <a:ext cx="6034200" cy="5981100"/>
          </a:xfrm>
          <a:prstGeom prst="rect">
            <a:avLst/>
          </a:prstGeom>
          <a:noFill/>
          <a:ln>
            <a:noFill/>
          </a:ln>
        </p:spPr>
        <p:txBody>
          <a:bodyPr spcFirstLastPara="1" wrap="square" lIns="116850" tIns="116850" rIns="116850" bIns="116850" anchor="t" anchorCtr="0"/>
          <a:lstStyle>
            <a:lvl1pPr marL="457200" marR="0" lvl="0" indent="-488950" algn="l" rtl="0">
              <a:lnSpc>
                <a:spcPct val="90000"/>
              </a:lnSpc>
              <a:spcBef>
                <a:spcPts val="1200"/>
              </a:spcBef>
              <a:spcAft>
                <a:spcPts val="0"/>
              </a:spcAft>
              <a:buClr>
                <a:schemeClr val="dk1"/>
              </a:buClr>
              <a:buSzPts val="4100"/>
              <a:buFont typeface="Arial"/>
              <a:buChar char="•"/>
              <a:defRPr sz="4100" b="0" i="0" u="none" strike="noStrike" cap="none">
                <a:solidFill>
                  <a:schemeClr val="dk1"/>
                </a:solidFill>
                <a:latin typeface="Avenir"/>
                <a:ea typeface="Avenir"/>
                <a:cs typeface="Avenir"/>
                <a:sym typeface="Avenir"/>
              </a:defRPr>
            </a:lvl1pPr>
            <a:lvl2pPr marL="914400" marR="0" lvl="1" indent="-457200" algn="l" rtl="0">
              <a:lnSpc>
                <a:spcPct val="90000"/>
              </a:lnSpc>
              <a:spcBef>
                <a:spcPts val="7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2pPr>
            <a:lvl3pPr marL="1371600" marR="0" lvl="2"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3pPr>
            <a:lvl4pPr marL="1828800" marR="0" lvl="3"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4pPr>
            <a:lvl5pPr marL="2286000" marR="0" lvl="4"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5pPr>
            <a:lvl6pPr marL="2743200" marR="0" lvl="5"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2"/>
          </p:nvPr>
        </p:nvSpPr>
        <p:spPr>
          <a:xfrm>
            <a:off x="821025" y="2525040"/>
            <a:ext cx="3844500" cy="4677900"/>
          </a:xfrm>
          <a:prstGeom prst="rect">
            <a:avLst/>
          </a:prstGeom>
          <a:noFill/>
          <a:ln>
            <a:noFill/>
          </a:ln>
        </p:spPr>
        <p:txBody>
          <a:bodyPr spcFirstLastPara="1" wrap="square" lIns="116850" tIns="116850" rIns="116850" bIns="116850" anchor="t" anchorCtr="0"/>
          <a:lstStyle>
            <a:lvl1pPr marL="457200" marR="0" lvl="0" indent="-228600" algn="l" rtl="0">
              <a:lnSpc>
                <a:spcPct val="90000"/>
              </a:lnSpc>
              <a:spcBef>
                <a:spcPts val="1200"/>
              </a:spcBef>
              <a:spcAft>
                <a:spcPts val="0"/>
              </a:spcAft>
              <a:buClr>
                <a:schemeClr val="dk1"/>
              </a:buClr>
              <a:buSzPts val="3600"/>
              <a:buFont typeface="Arial"/>
              <a:buNone/>
              <a:defRPr sz="2000" b="0" i="0" u="none" strike="noStrike" cap="none">
                <a:solidFill>
                  <a:schemeClr val="dk1"/>
                </a:solidFill>
                <a:latin typeface="Avenir"/>
                <a:ea typeface="Avenir"/>
                <a:cs typeface="Avenir"/>
                <a:sym typeface="Avenir"/>
              </a:defRPr>
            </a:lvl1pPr>
            <a:lvl2pPr marL="914400" marR="0" lvl="1" indent="-228600" algn="l" rtl="0">
              <a:lnSpc>
                <a:spcPct val="90000"/>
              </a:lnSpc>
              <a:spcBef>
                <a:spcPts val="700"/>
              </a:spcBef>
              <a:spcAft>
                <a:spcPts val="0"/>
              </a:spcAft>
              <a:buClr>
                <a:schemeClr val="dk1"/>
              </a:buClr>
              <a:buSzPts val="3100"/>
              <a:buFont typeface="Arial"/>
              <a:buNone/>
              <a:defRPr sz="1800" b="0" i="0" u="none" strike="noStrike" cap="none">
                <a:solidFill>
                  <a:schemeClr val="dk1"/>
                </a:solidFill>
                <a:latin typeface="Avenir"/>
                <a:ea typeface="Avenir"/>
                <a:cs typeface="Avenir"/>
                <a:sym typeface="Avenir"/>
              </a:defRPr>
            </a:lvl2pPr>
            <a:lvl3pPr marL="1371600" marR="0" lvl="2" indent="-228600" algn="l" rtl="0">
              <a:lnSpc>
                <a:spcPct val="90000"/>
              </a:lnSpc>
              <a:spcBef>
                <a:spcPts val="700"/>
              </a:spcBef>
              <a:spcAft>
                <a:spcPts val="0"/>
              </a:spcAft>
              <a:buClr>
                <a:schemeClr val="dk1"/>
              </a:buClr>
              <a:buSzPts val="2600"/>
              <a:buFont typeface="Arial"/>
              <a:buNone/>
              <a:defRPr sz="1600" b="0" i="0" u="none" strike="noStrike" cap="none">
                <a:solidFill>
                  <a:schemeClr val="dk1"/>
                </a:solidFill>
                <a:latin typeface="Avenir"/>
                <a:ea typeface="Avenir"/>
                <a:cs typeface="Avenir"/>
                <a:sym typeface="Avenir"/>
              </a:defRPr>
            </a:lvl3pPr>
            <a:lvl4pPr marL="1828800" marR="0" lvl="3"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Avenir"/>
                <a:ea typeface="Avenir"/>
                <a:cs typeface="Avenir"/>
                <a:sym typeface="Avenir"/>
              </a:defRPr>
            </a:lvl4pPr>
            <a:lvl5pPr marL="2286000" marR="0" lvl="4"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Avenir"/>
                <a:ea typeface="Avenir"/>
                <a:cs typeface="Avenir"/>
                <a:sym typeface="Avenir"/>
              </a:defRPr>
            </a:lvl5pPr>
            <a:lvl6pPr marL="2743200" marR="0" lvl="5"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821025" y="561120"/>
            <a:ext cx="3844500" cy="1963800"/>
          </a:xfrm>
          <a:prstGeom prst="rect">
            <a:avLst/>
          </a:prstGeom>
          <a:noFill/>
          <a:ln>
            <a:noFill/>
          </a:ln>
        </p:spPr>
        <p:txBody>
          <a:bodyPr spcFirstLastPara="1" wrap="square" lIns="116850" tIns="116850" rIns="116850" bIns="116850" anchor="b" anchorCtr="0"/>
          <a:lstStyle>
            <a:lvl1pPr marL="0" marR="0" lvl="0" indent="0" algn="l" rtl="0">
              <a:lnSpc>
                <a:spcPct val="90000"/>
              </a:lnSpc>
              <a:spcBef>
                <a:spcPts val="0"/>
              </a:spcBef>
              <a:spcAft>
                <a:spcPts val="0"/>
              </a:spcAft>
              <a:buClr>
                <a:schemeClr val="dk1"/>
              </a:buClr>
              <a:buSzPts val="1800"/>
              <a:buFont typeface="Avenir"/>
              <a:buNone/>
              <a:defRPr sz="41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113" name="Google Shape;113;p23"/>
          <p:cNvSpPr>
            <a:spLocks noGrp="1"/>
          </p:cNvSpPr>
          <p:nvPr>
            <p:ph type="pic" idx="2"/>
          </p:nvPr>
        </p:nvSpPr>
        <p:spPr>
          <a:xfrm>
            <a:off x="5067383" y="1211865"/>
            <a:ext cx="6034200" cy="5981100"/>
          </a:xfrm>
          <a:prstGeom prst="rect">
            <a:avLst/>
          </a:prstGeom>
          <a:noFill/>
          <a:ln>
            <a:noFill/>
          </a:ln>
        </p:spPr>
        <p:txBody>
          <a:bodyPr spcFirstLastPara="1" wrap="square" lIns="116850" tIns="116850" rIns="116850" bIns="116850" anchor="t" anchorCtr="0"/>
          <a:lstStyle>
            <a:lvl1pPr marL="0" marR="0" lvl="0" indent="0" algn="l" rtl="0">
              <a:lnSpc>
                <a:spcPct val="90000"/>
              </a:lnSpc>
              <a:spcBef>
                <a:spcPts val="1200"/>
              </a:spcBef>
              <a:spcAft>
                <a:spcPts val="0"/>
              </a:spcAft>
              <a:buClr>
                <a:schemeClr val="dk1"/>
              </a:buClr>
              <a:buSzPts val="1800"/>
              <a:buFont typeface="Arial"/>
              <a:buNone/>
              <a:defRPr sz="4100" b="0" i="0" u="none" strike="noStrike" cap="none">
                <a:solidFill>
                  <a:schemeClr val="dk1"/>
                </a:solidFill>
                <a:latin typeface="Avenir"/>
                <a:ea typeface="Avenir"/>
                <a:cs typeface="Avenir"/>
                <a:sym typeface="Avenir"/>
              </a:defRPr>
            </a:lvl1pPr>
            <a:lvl2pPr marL="584200" marR="0" lvl="1" indent="0" algn="l" rtl="0">
              <a:lnSpc>
                <a:spcPct val="90000"/>
              </a:lnSpc>
              <a:spcBef>
                <a:spcPts val="700"/>
              </a:spcBef>
              <a:spcAft>
                <a:spcPts val="0"/>
              </a:spcAft>
              <a:buClr>
                <a:schemeClr val="dk1"/>
              </a:buClr>
              <a:buSzPts val="1800"/>
              <a:buFont typeface="Arial"/>
              <a:buNone/>
              <a:defRPr sz="3600" b="0" i="0" u="none" strike="noStrike" cap="none">
                <a:solidFill>
                  <a:schemeClr val="dk1"/>
                </a:solidFill>
                <a:latin typeface="Avenir"/>
                <a:ea typeface="Avenir"/>
                <a:cs typeface="Avenir"/>
                <a:sym typeface="Avenir"/>
              </a:defRPr>
            </a:lvl2pPr>
            <a:lvl3pPr marL="1181100" marR="0" lvl="2" indent="0" algn="l" rtl="0">
              <a:lnSpc>
                <a:spcPct val="90000"/>
              </a:lnSpc>
              <a:spcBef>
                <a:spcPts val="700"/>
              </a:spcBef>
              <a:spcAft>
                <a:spcPts val="0"/>
              </a:spcAft>
              <a:buClr>
                <a:schemeClr val="dk1"/>
              </a:buClr>
              <a:buSzPts val="1800"/>
              <a:buFont typeface="Arial"/>
              <a:buNone/>
              <a:defRPr sz="3100" b="0" i="0" u="none" strike="noStrike" cap="none">
                <a:solidFill>
                  <a:schemeClr val="dk1"/>
                </a:solidFill>
                <a:latin typeface="Avenir"/>
                <a:ea typeface="Avenir"/>
                <a:cs typeface="Avenir"/>
                <a:sym typeface="Avenir"/>
              </a:defRPr>
            </a:lvl3pPr>
            <a:lvl4pPr marL="1752600" marR="0" lvl="3" indent="0" algn="l" rtl="0">
              <a:lnSpc>
                <a:spcPct val="90000"/>
              </a:lnSpc>
              <a:spcBef>
                <a:spcPts val="700"/>
              </a:spcBef>
              <a:spcAft>
                <a:spcPts val="0"/>
              </a:spcAft>
              <a:buClr>
                <a:schemeClr val="dk1"/>
              </a:buClr>
              <a:buSzPts val="1800"/>
              <a:buFont typeface="Arial"/>
              <a:buNone/>
              <a:defRPr sz="2600" b="0" i="0" u="none" strike="noStrike" cap="none">
                <a:solidFill>
                  <a:schemeClr val="dk1"/>
                </a:solidFill>
                <a:latin typeface="Avenir"/>
                <a:ea typeface="Avenir"/>
                <a:cs typeface="Avenir"/>
                <a:sym typeface="Avenir"/>
              </a:defRPr>
            </a:lvl4pPr>
            <a:lvl5pPr marL="2336800" marR="0" lvl="4" indent="0" algn="l" rtl="0">
              <a:lnSpc>
                <a:spcPct val="90000"/>
              </a:lnSpc>
              <a:spcBef>
                <a:spcPts val="700"/>
              </a:spcBef>
              <a:spcAft>
                <a:spcPts val="0"/>
              </a:spcAft>
              <a:buClr>
                <a:schemeClr val="dk1"/>
              </a:buClr>
              <a:buSzPts val="1800"/>
              <a:buFont typeface="Arial"/>
              <a:buNone/>
              <a:defRPr sz="2600" b="0" i="0" u="none" strike="noStrike" cap="none">
                <a:solidFill>
                  <a:schemeClr val="dk1"/>
                </a:solidFill>
                <a:latin typeface="Avenir"/>
                <a:ea typeface="Avenir"/>
                <a:cs typeface="Avenir"/>
                <a:sym typeface="Avenir"/>
              </a:defRPr>
            </a:lvl5pPr>
            <a:lvl6pPr marL="2921000" marR="0" lvl="5" indent="0" algn="l" rtl="0">
              <a:lnSpc>
                <a:spcPct val="90000"/>
              </a:lnSpc>
              <a:spcBef>
                <a:spcPts val="700"/>
              </a:spcBef>
              <a:spcAft>
                <a:spcPts val="0"/>
              </a:spcAft>
              <a:buClr>
                <a:schemeClr val="dk1"/>
              </a:buClr>
              <a:buSzPts val="1800"/>
              <a:buFont typeface="Arial"/>
              <a:buNone/>
              <a:defRPr sz="2600" b="0" i="0" u="none" strike="noStrike" cap="none">
                <a:solidFill>
                  <a:schemeClr val="dk1"/>
                </a:solidFill>
                <a:latin typeface="Calibri"/>
                <a:ea typeface="Calibri"/>
                <a:cs typeface="Calibri"/>
                <a:sym typeface="Calibri"/>
              </a:defRPr>
            </a:lvl6pPr>
            <a:lvl7pPr marL="3505200" marR="0" lvl="6" indent="0" algn="l" rtl="0">
              <a:lnSpc>
                <a:spcPct val="90000"/>
              </a:lnSpc>
              <a:spcBef>
                <a:spcPts val="700"/>
              </a:spcBef>
              <a:spcAft>
                <a:spcPts val="0"/>
              </a:spcAft>
              <a:buClr>
                <a:schemeClr val="dk1"/>
              </a:buClr>
              <a:buSzPts val="1800"/>
              <a:buFont typeface="Arial"/>
              <a:buNone/>
              <a:defRPr sz="2600" b="0" i="0" u="none" strike="noStrike" cap="none">
                <a:solidFill>
                  <a:schemeClr val="dk1"/>
                </a:solidFill>
                <a:latin typeface="Calibri"/>
                <a:ea typeface="Calibri"/>
                <a:cs typeface="Calibri"/>
                <a:sym typeface="Calibri"/>
              </a:defRPr>
            </a:lvl7pPr>
            <a:lvl8pPr marL="4089400" marR="0" lvl="7" indent="0" algn="l" rtl="0">
              <a:lnSpc>
                <a:spcPct val="90000"/>
              </a:lnSpc>
              <a:spcBef>
                <a:spcPts val="700"/>
              </a:spcBef>
              <a:spcAft>
                <a:spcPts val="0"/>
              </a:spcAft>
              <a:buClr>
                <a:schemeClr val="dk1"/>
              </a:buClr>
              <a:buSzPts val="1800"/>
              <a:buFont typeface="Arial"/>
              <a:buNone/>
              <a:defRPr sz="2600" b="0" i="0" u="none" strike="noStrike" cap="none">
                <a:solidFill>
                  <a:schemeClr val="dk1"/>
                </a:solidFill>
                <a:latin typeface="Calibri"/>
                <a:ea typeface="Calibri"/>
                <a:cs typeface="Calibri"/>
                <a:sym typeface="Calibri"/>
              </a:defRPr>
            </a:lvl8pPr>
            <a:lvl9pPr marL="4673600" marR="0" lvl="8" indent="0" algn="l" rtl="0">
              <a:lnSpc>
                <a:spcPct val="90000"/>
              </a:lnSpc>
              <a:spcBef>
                <a:spcPts val="700"/>
              </a:spcBef>
              <a:spcAft>
                <a:spcPts val="0"/>
              </a:spcAft>
              <a:buClr>
                <a:schemeClr val="dk1"/>
              </a:buClr>
              <a:buSzPts val="1800"/>
              <a:buFont typeface="Arial"/>
              <a:buNone/>
              <a:defRPr sz="26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body" idx="1"/>
          </p:nvPr>
        </p:nvSpPr>
        <p:spPr>
          <a:xfrm>
            <a:off x="821025" y="2525040"/>
            <a:ext cx="3844500" cy="4677900"/>
          </a:xfrm>
          <a:prstGeom prst="rect">
            <a:avLst/>
          </a:prstGeom>
          <a:noFill/>
          <a:ln>
            <a:noFill/>
          </a:ln>
        </p:spPr>
        <p:txBody>
          <a:bodyPr spcFirstLastPara="1" wrap="square" lIns="116850" tIns="116850" rIns="116850" bIns="116850" anchor="t" anchorCtr="0"/>
          <a:lstStyle>
            <a:lvl1pPr marL="457200" marR="0" lvl="0" indent="-228600" algn="l" rtl="0">
              <a:lnSpc>
                <a:spcPct val="90000"/>
              </a:lnSpc>
              <a:spcBef>
                <a:spcPts val="1200"/>
              </a:spcBef>
              <a:spcAft>
                <a:spcPts val="0"/>
              </a:spcAft>
              <a:buClr>
                <a:schemeClr val="dk1"/>
              </a:buClr>
              <a:buSzPts val="3600"/>
              <a:buFont typeface="Arial"/>
              <a:buNone/>
              <a:defRPr sz="2000" b="0" i="0" u="none" strike="noStrike" cap="none">
                <a:solidFill>
                  <a:schemeClr val="dk1"/>
                </a:solidFill>
                <a:latin typeface="Avenir"/>
                <a:ea typeface="Avenir"/>
                <a:cs typeface="Avenir"/>
                <a:sym typeface="Avenir"/>
              </a:defRPr>
            </a:lvl1pPr>
            <a:lvl2pPr marL="914400" marR="0" lvl="1" indent="-228600" algn="l" rtl="0">
              <a:lnSpc>
                <a:spcPct val="90000"/>
              </a:lnSpc>
              <a:spcBef>
                <a:spcPts val="700"/>
              </a:spcBef>
              <a:spcAft>
                <a:spcPts val="0"/>
              </a:spcAft>
              <a:buClr>
                <a:schemeClr val="dk1"/>
              </a:buClr>
              <a:buSzPts val="3100"/>
              <a:buFont typeface="Arial"/>
              <a:buNone/>
              <a:defRPr sz="1800" b="0" i="0" u="none" strike="noStrike" cap="none">
                <a:solidFill>
                  <a:schemeClr val="dk1"/>
                </a:solidFill>
                <a:latin typeface="Avenir"/>
                <a:ea typeface="Avenir"/>
                <a:cs typeface="Avenir"/>
                <a:sym typeface="Avenir"/>
              </a:defRPr>
            </a:lvl2pPr>
            <a:lvl3pPr marL="1371600" marR="0" lvl="2" indent="-228600" algn="l" rtl="0">
              <a:lnSpc>
                <a:spcPct val="90000"/>
              </a:lnSpc>
              <a:spcBef>
                <a:spcPts val="700"/>
              </a:spcBef>
              <a:spcAft>
                <a:spcPts val="0"/>
              </a:spcAft>
              <a:buClr>
                <a:schemeClr val="dk1"/>
              </a:buClr>
              <a:buSzPts val="2600"/>
              <a:buFont typeface="Arial"/>
              <a:buNone/>
              <a:defRPr sz="1600" b="0" i="0" u="none" strike="noStrike" cap="none">
                <a:solidFill>
                  <a:schemeClr val="dk1"/>
                </a:solidFill>
                <a:latin typeface="Avenir"/>
                <a:ea typeface="Avenir"/>
                <a:cs typeface="Avenir"/>
                <a:sym typeface="Avenir"/>
              </a:defRPr>
            </a:lvl3pPr>
            <a:lvl4pPr marL="1828800" marR="0" lvl="3"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Avenir"/>
                <a:ea typeface="Avenir"/>
                <a:cs typeface="Avenir"/>
                <a:sym typeface="Avenir"/>
              </a:defRPr>
            </a:lvl4pPr>
            <a:lvl5pPr marL="2286000" marR="0" lvl="4"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Avenir"/>
                <a:ea typeface="Avenir"/>
                <a:cs typeface="Avenir"/>
                <a:sym typeface="Avenir"/>
              </a:defRPr>
            </a:lvl5pPr>
            <a:lvl6pPr marL="2743200" marR="0" lvl="5"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700"/>
              </a:spcBef>
              <a:spcAft>
                <a:spcPts val="0"/>
              </a:spcAft>
              <a:buClr>
                <a:schemeClr val="dk1"/>
              </a:buClr>
              <a:buSzPts val="2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819472"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120" name="Google Shape;120;p24"/>
          <p:cNvSpPr txBox="1">
            <a:spLocks noGrp="1"/>
          </p:cNvSpPr>
          <p:nvPr>
            <p:ph type="body" idx="1"/>
          </p:nvPr>
        </p:nvSpPr>
        <p:spPr>
          <a:xfrm rot="5400000">
            <a:off x="3289777" y="-229467"/>
            <a:ext cx="5340300" cy="102804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rot="5400000">
            <a:off x="6248677" y="2729467"/>
            <a:ext cx="7132800" cy="25701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126" name="Google Shape;126;p25"/>
          <p:cNvSpPr txBox="1">
            <a:spLocks noGrp="1"/>
          </p:cNvSpPr>
          <p:nvPr>
            <p:ph type="body" idx="1"/>
          </p:nvPr>
        </p:nvSpPr>
        <p:spPr>
          <a:xfrm rot="5400000">
            <a:off x="1033819" y="233767"/>
            <a:ext cx="7132800" cy="75615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
        <p:cNvGrpSpPr/>
        <p:nvPr/>
      </p:nvGrpSpPr>
      <p:grpSpPr>
        <a:xfrm>
          <a:off x="0" y="0"/>
          <a:ext cx="0" cy="0"/>
          <a:chOff x="0" y="0"/>
          <a:chExt cx="0" cy="0"/>
        </a:xfrm>
      </p:grpSpPr>
      <p:sp>
        <p:nvSpPr>
          <p:cNvPr id="135" name="Google Shape;135;p27"/>
          <p:cNvSpPr txBox="1">
            <a:spLocks noGrp="1"/>
          </p:cNvSpPr>
          <p:nvPr>
            <p:ph type="ctrTitle"/>
          </p:nvPr>
        </p:nvSpPr>
        <p:spPr>
          <a:xfrm>
            <a:off x="406325" y="1218419"/>
            <a:ext cx="11106900" cy="3359100"/>
          </a:xfrm>
          <a:prstGeom prst="rect">
            <a:avLst/>
          </a:prstGeom>
        </p:spPr>
        <p:txBody>
          <a:bodyPr spcFirstLastPara="1" wrap="square" lIns="126750" tIns="126750" rIns="126750" bIns="126750" anchor="b" anchorCtr="0"/>
          <a:lstStyle>
            <a:lvl1pPr lvl="0" algn="ctr" rtl="0">
              <a:spcBef>
                <a:spcPts val="0"/>
              </a:spcBef>
              <a:spcAft>
                <a:spcPts val="0"/>
              </a:spcAft>
              <a:buSzPts val="7100"/>
              <a:buNone/>
              <a:defRPr sz="7100"/>
            </a:lvl1pPr>
            <a:lvl2pPr lvl="1" algn="ctr" rtl="0">
              <a:spcBef>
                <a:spcPts val="0"/>
              </a:spcBef>
              <a:spcAft>
                <a:spcPts val="0"/>
              </a:spcAft>
              <a:buSzPts val="7100"/>
              <a:buNone/>
              <a:defRPr sz="7100"/>
            </a:lvl2pPr>
            <a:lvl3pPr lvl="2" algn="ctr" rtl="0">
              <a:spcBef>
                <a:spcPts val="0"/>
              </a:spcBef>
              <a:spcAft>
                <a:spcPts val="0"/>
              </a:spcAft>
              <a:buSzPts val="7100"/>
              <a:buNone/>
              <a:defRPr sz="7100"/>
            </a:lvl3pPr>
            <a:lvl4pPr lvl="3" algn="ctr" rtl="0">
              <a:spcBef>
                <a:spcPts val="0"/>
              </a:spcBef>
              <a:spcAft>
                <a:spcPts val="0"/>
              </a:spcAft>
              <a:buSzPts val="7100"/>
              <a:buNone/>
              <a:defRPr sz="7100"/>
            </a:lvl4pPr>
            <a:lvl5pPr lvl="4" algn="ctr" rtl="0">
              <a:spcBef>
                <a:spcPts val="0"/>
              </a:spcBef>
              <a:spcAft>
                <a:spcPts val="0"/>
              </a:spcAft>
              <a:buSzPts val="7100"/>
              <a:buNone/>
              <a:defRPr sz="7100"/>
            </a:lvl5pPr>
            <a:lvl6pPr lvl="5" algn="ctr" rtl="0">
              <a:spcBef>
                <a:spcPts val="0"/>
              </a:spcBef>
              <a:spcAft>
                <a:spcPts val="0"/>
              </a:spcAft>
              <a:buSzPts val="7100"/>
              <a:buNone/>
              <a:defRPr sz="7100"/>
            </a:lvl6pPr>
            <a:lvl7pPr lvl="6" algn="ctr" rtl="0">
              <a:spcBef>
                <a:spcPts val="0"/>
              </a:spcBef>
              <a:spcAft>
                <a:spcPts val="0"/>
              </a:spcAft>
              <a:buSzPts val="7100"/>
              <a:buNone/>
              <a:defRPr sz="7100"/>
            </a:lvl7pPr>
            <a:lvl8pPr lvl="7" algn="ctr" rtl="0">
              <a:spcBef>
                <a:spcPts val="0"/>
              </a:spcBef>
              <a:spcAft>
                <a:spcPts val="0"/>
              </a:spcAft>
              <a:buSzPts val="7100"/>
              <a:buNone/>
              <a:defRPr sz="7100"/>
            </a:lvl8pPr>
            <a:lvl9pPr lvl="8" algn="ctr" rtl="0">
              <a:spcBef>
                <a:spcPts val="0"/>
              </a:spcBef>
              <a:spcAft>
                <a:spcPts val="0"/>
              </a:spcAft>
              <a:buSzPts val="7100"/>
              <a:buNone/>
              <a:defRPr sz="7100"/>
            </a:lvl9pPr>
          </a:lstStyle>
          <a:p>
            <a:endParaRPr/>
          </a:p>
        </p:txBody>
      </p:sp>
      <p:sp>
        <p:nvSpPr>
          <p:cNvPr id="136" name="Google Shape;136;p27"/>
          <p:cNvSpPr txBox="1">
            <a:spLocks noGrp="1"/>
          </p:cNvSpPr>
          <p:nvPr>
            <p:ph type="subTitle" idx="1"/>
          </p:nvPr>
        </p:nvSpPr>
        <p:spPr>
          <a:xfrm>
            <a:off x="406314" y="4637749"/>
            <a:ext cx="11106900" cy="1296900"/>
          </a:xfrm>
          <a:prstGeom prst="rect">
            <a:avLst/>
          </a:prstGeom>
        </p:spPr>
        <p:txBody>
          <a:bodyPr spcFirstLastPara="1" wrap="square" lIns="126750" tIns="126750" rIns="126750" bIns="126750" anchor="t" anchorCtr="0"/>
          <a:lstStyle>
            <a:lvl1pPr lvl="0" algn="ctr" rtl="0">
              <a:lnSpc>
                <a:spcPct val="100000"/>
              </a:lnSpc>
              <a:spcBef>
                <a:spcPts val="0"/>
              </a:spcBef>
              <a:spcAft>
                <a:spcPts val="0"/>
              </a:spcAft>
              <a:buSzPts val="3900"/>
              <a:buNone/>
              <a:defRPr sz="3900"/>
            </a:lvl1pPr>
            <a:lvl2pPr lvl="1" algn="ctr" rtl="0">
              <a:lnSpc>
                <a:spcPct val="100000"/>
              </a:lnSpc>
              <a:spcBef>
                <a:spcPts val="0"/>
              </a:spcBef>
              <a:spcAft>
                <a:spcPts val="0"/>
              </a:spcAft>
              <a:buSzPts val="3900"/>
              <a:buNone/>
              <a:defRPr sz="3900"/>
            </a:lvl2pPr>
            <a:lvl3pPr lvl="2" algn="ctr" rtl="0">
              <a:lnSpc>
                <a:spcPct val="100000"/>
              </a:lnSpc>
              <a:spcBef>
                <a:spcPts val="0"/>
              </a:spcBef>
              <a:spcAft>
                <a:spcPts val="0"/>
              </a:spcAft>
              <a:buSzPts val="3900"/>
              <a:buNone/>
              <a:defRPr sz="3900"/>
            </a:lvl3pPr>
            <a:lvl4pPr lvl="3" algn="ctr" rtl="0">
              <a:lnSpc>
                <a:spcPct val="100000"/>
              </a:lnSpc>
              <a:spcBef>
                <a:spcPts val="0"/>
              </a:spcBef>
              <a:spcAft>
                <a:spcPts val="0"/>
              </a:spcAft>
              <a:buSzPts val="3900"/>
              <a:buNone/>
              <a:defRPr sz="3900"/>
            </a:lvl4pPr>
            <a:lvl5pPr lvl="4" algn="ctr" rtl="0">
              <a:lnSpc>
                <a:spcPct val="100000"/>
              </a:lnSpc>
              <a:spcBef>
                <a:spcPts val="0"/>
              </a:spcBef>
              <a:spcAft>
                <a:spcPts val="0"/>
              </a:spcAft>
              <a:buSzPts val="3900"/>
              <a:buNone/>
              <a:defRPr sz="3900"/>
            </a:lvl5pPr>
            <a:lvl6pPr lvl="5" algn="ctr" rtl="0">
              <a:lnSpc>
                <a:spcPct val="100000"/>
              </a:lnSpc>
              <a:spcBef>
                <a:spcPts val="0"/>
              </a:spcBef>
              <a:spcAft>
                <a:spcPts val="0"/>
              </a:spcAft>
              <a:buSzPts val="3900"/>
              <a:buNone/>
              <a:defRPr sz="3900"/>
            </a:lvl6pPr>
            <a:lvl7pPr lvl="6" algn="ctr" rtl="0">
              <a:lnSpc>
                <a:spcPct val="100000"/>
              </a:lnSpc>
              <a:spcBef>
                <a:spcPts val="0"/>
              </a:spcBef>
              <a:spcAft>
                <a:spcPts val="0"/>
              </a:spcAft>
              <a:buSzPts val="3900"/>
              <a:buNone/>
              <a:defRPr sz="3900"/>
            </a:lvl7pPr>
            <a:lvl8pPr lvl="7" algn="ctr" rtl="0">
              <a:lnSpc>
                <a:spcPct val="100000"/>
              </a:lnSpc>
              <a:spcBef>
                <a:spcPts val="0"/>
              </a:spcBef>
              <a:spcAft>
                <a:spcPts val="0"/>
              </a:spcAft>
              <a:buSzPts val="3900"/>
              <a:buNone/>
              <a:defRPr sz="3900"/>
            </a:lvl8pPr>
            <a:lvl9pPr lvl="8" algn="ctr" rtl="0">
              <a:lnSpc>
                <a:spcPct val="100000"/>
              </a:lnSpc>
              <a:spcBef>
                <a:spcPts val="0"/>
              </a:spcBef>
              <a:spcAft>
                <a:spcPts val="0"/>
              </a:spcAft>
              <a:buSzPts val="3900"/>
              <a:buNone/>
              <a:defRPr sz="3900"/>
            </a:lvl9pPr>
          </a:lstStyle>
          <a:p>
            <a:endParaRPr/>
          </a:p>
        </p:txBody>
      </p:sp>
      <p:sp>
        <p:nvSpPr>
          <p:cNvPr id="137" name="Google Shape;137;p27"/>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406314" y="3519641"/>
            <a:ext cx="11106900" cy="1377300"/>
          </a:xfrm>
          <a:prstGeom prst="rect">
            <a:avLst/>
          </a:prstGeom>
        </p:spPr>
        <p:txBody>
          <a:bodyPr spcFirstLastPara="1" wrap="square" lIns="126750" tIns="126750" rIns="126750" bIns="126750" anchor="ctr" anchorCtr="0"/>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40" name="Google Shape;140;p28"/>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06314" y="728237"/>
            <a:ext cx="11106900" cy="937200"/>
          </a:xfrm>
          <a:prstGeom prst="rect">
            <a:avLst/>
          </a:prstGeom>
        </p:spPr>
        <p:txBody>
          <a:bodyPr spcFirstLastPara="1" wrap="square" lIns="126750" tIns="126750" rIns="126750" bIns="126750" anchor="t"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143" name="Google Shape;143;p29"/>
          <p:cNvSpPr txBox="1">
            <a:spLocks noGrp="1"/>
          </p:cNvSpPr>
          <p:nvPr>
            <p:ph type="body" idx="1"/>
          </p:nvPr>
        </p:nvSpPr>
        <p:spPr>
          <a:xfrm>
            <a:off x="406314" y="1885905"/>
            <a:ext cx="11106900" cy="5590500"/>
          </a:xfrm>
          <a:prstGeom prst="rect">
            <a:avLst/>
          </a:prstGeom>
        </p:spPr>
        <p:txBody>
          <a:bodyPr spcFirstLastPara="1" wrap="square" lIns="126750" tIns="126750" rIns="126750" bIns="126750" anchor="t" anchorCtr="0"/>
          <a:lstStyle>
            <a:lvl1pPr marL="457200" lvl="0" indent="-393700" rtl="0">
              <a:spcBef>
                <a:spcPts val="0"/>
              </a:spcBef>
              <a:spcAft>
                <a:spcPts val="0"/>
              </a:spcAft>
              <a:buSzPts val="2600"/>
              <a:buChar char="●"/>
              <a:defRPr/>
            </a:lvl1pPr>
            <a:lvl2pPr marL="914400" lvl="1" indent="-355600" rtl="0">
              <a:spcBef>
                <a:spcPts val="2200"/>
              </a:spcBef>
              <a:spcAft>
                <a:spcPts val="0"/>
              </a:spcAft>
              <a:buSzPts val="2000"/>
              <a:buChar char="○"/>
              <a:defRPr/>
            </a:lvl2pPr>
            <a:lvl3pPr marL="1371600" lvl="2" indent="-355600" rtl="0">
              <a:spcBef>
                <a:spcPts val="2200"/>
              </a:spcBef>
              <a:spcAft>
                <a:spcPts val="0"/>
              </a:spcAft>
              <a:buSzPts val="2000"/>
              <a:buChar char="■"/>
              <a:defRPr/>
            </a:lvl3pPr>
            <a:lvl4pPr marL="1828800" lvl="3" indent="-355600" rtl="0">
              <a:spcBef>
                <a:spcPts val="2200"/>
              </a:spcBef>
              <a:spcAft>
                <a:spcPts val="0"/>
              </a:spcAft>
              <a:buSzPts val="2000"/>
              <a:buChar char="●"/>
              <a:defRPr/>
            </a:lvl4pPr>
            <a:lvl5pPr marL="2286000" lvl="4" indent="-355600" rtl="0">
              <a:spcBef>
                <a:spcPts val="2200"/>
              </a:spcBef>
              <a:spcAft>
                <a:spcPts val="0"/>
              </a:spcAft>
              <a:buSzPts val="2000"/>
              <a:buChar char="○"/>
              <a:defRPr/>
            </a:lvl5pPr>
            <a:lvl6pPr marL="2743200" lvl="5" indent="-355600" rtl="0">
              <a:spcBef>
                <a:spcPts val="2200"/>
              </a:spcBef>
              <a:spcAft>
                <a:spcPts val="0"/>
              </a:spcAft>
              <a:buSzPts val="2000"/>
              <a:buChar char="■"/>
              <a:defRPr/>
            </a:lvl6pPr>
            <a:lvl7pPr marL="3200400" lvl="6" indent="-355600" rtl="0">
              <a:spcBef>
                <a:spcPts val="2200"/>
              </a:spcBef>
              <a:spcAft>
                <a:spcPts val="0"/>
              </a:spcAft>
              <a:buSzPts val="2000"/>
              <a:buChar char="●"/>
              <a:defRPr/>
            </a:lvl7pPr>
            <a:lvl8pPr marL="3657600" lvl="7" indent="-355600" rtl="0">
              <a:spcBef>
                <a:spcPts val="2200"/>
              </a:spcBef>
              <a:spcAft>
                <a:spcPts val="0"/>
              </a:spcAft>
              <a:buSzPts val="2000"/>
              <a:buChar char="○"/>
              <a:defRPr/>
            </a:lvl8pPr>
            <a:lvl9pPr marL="4114800" lvl="8" indent="-355600" rtl="0">
              <a:spcBef>
                <a:spcPts val="2200"/>
              </a:spcBef>
              <a:spcAft>
                <a:spcPts val="2200"/>
              </a:spcAft>
              <a:buSzPts val="2000"/>
              <a:buChar char="■"/>
              <a:defRPr/>
            </a:lvl9pPr>
          </a:lstStyle>
          <a:p>
            <a:endParaRPr/>
          </a:p>
        </p:txBody>
      </p:sp>
      <p:sp>
        <p:nvSpPr>
          <p:cNvPr id="144" name="Google Shape;144;p29"/>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06314" y="728237"/>
            <a:ext cx="11106900" cy="937200"/>
          </a:xfrm>
          <a:prstGeom prst="rect">
            <a:avLst/>
          </a:prstGeom>
        </p:spPr>
        <p:txBody>
          <a:bodyPr spcFirstLastPara="1" wrap="square" lIns="126750" tIns="126750" rIns="126750" bIns="126750" anchor="t"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147" name="Google Shape;147;p30"/>
          <p:cNvSpPr txBox="1">
            <a:spLocks noGrp="1"/>
          </p:cNvSpPr>
          <p:nvPr>
            <p:ph type="body" idx="1"/>
          </p:nvPr>
        </p:nvSpPr>
        <p:spPr>
          <a:xfrm>
            <a:off x="406314" y="1885905"/>
            <a:ext cx="5213700" cy="5590500"/>
          </a:xfrm>
          <a:prstGeom prst="rect">
            <a:avLst/>
          </a:prstGeom>
        </p:spPr>
        <p:txBody>
          <a:bodyPr spcFirstLastPara="1" wrap="square" lIns="126750" tIns="126750" rIns="126750" bIns="126750" anchor="t" anchorCtr="0"/>
          <a:lstStyle>
            <a:lvl1pPr marL="457200" lvl="0" indent="-355600" rtl="0">
              <a:spcBef>
                <a:spcPts val="0"/>
              </a:spcBef>
              <a:spcAft>
                <a:spcPts val="0"/>
              </a:spcAft>
              <a:buSzPts val="2000"/>
              <a:buChar char="●"/>
              <a:defRPr sz="2000"/>
            </a:lvl1pPr>
            <a:lvl2pPr marL="914400" lvl="1" indent="-336550" rtl="0">
              <a:spcBef>
                <a:spcPts val="2200"/>
              </a:spcBef>
              <a:spcAft>
                <a:spcPts val="0"/>
              </a:spcAft>
              <a:buSzPts val="1700"/>
              <a:buChar char="○"/>
              <a:defRPr sz="1700"/>
            </a:lvl2pPr>
            <a:lvl3pPr marL="1371600" lvl="2" indent="-336550" rtl="0">
              <a:spcBef>
                <a:spcPts val="2200"/>
              </a:spcBef>
              <a:spcAft>
                <a:spcPts val="0"/>
              </a:spcAft>
              <a:buSzPts val="1700"/>
              <a:buChar char="■"/>
              <a:defRPr sz="1700"/>
            </a:lvl3pPr>
            <a:lvl4pPr marL="1828800" lvl="3" indent="-336550" rtl="0">
              <a:spcBef>
                <a:spcPts val="2200"/>
              </a:spcBef>
              <a:spcAft>
                <a:spcPts val="0"/>
              </a:spcAft>
              <a:buSzPts val="1700"/>
              <a:buChar char="●"/>
              <a:defRPr sz="1700"/>
            </a:lvl4pPr>
            <a:lvl5pPr marL="2286000" lvl="4" indent="-336550" rtl="0">
              <a:spcBef>
                <a:spcPts val="2200"/>
              </a:spcBef>
              <a:spcAft>
                <a:spcPts val="0"/>
              </a:spcAft>
              <a:buSzPts val="1700"/>
              <a:buChar char="○"/>
              <a:defRPr sz="1700"/>
            </a:lvl5pPr>
            <a:lvl6pPr marL="2743200" lvl="5" indent="-336550" rtl="0">
              <a:spcBef>
                <a:spcPts val="2200"/>
              </a:spcBef>
              <a:spcAft>
                <a:spcPts val="0"/>
              </a:spcAft>
              <a:buSzPts val="1700"/>
              <a:buChar char="■"/>
              <a:defRPr sz="1700"/>
            </a:lvl6pPr>
            <a:lvl7pPr marL="3200400" lvl="6" indent="-336550" rtl="0">
              <a:spcBef>
                <a:spcPts val="2200"/>
              </a:spcBef>
              <a:spcAft>
                <a:spcPts val="0"/>
              </a:spcAft>
              <a:buSzPts val="1700"/>
              <a:buChar char="●"/>
              <a:defRPr sz="1700"/>
            </a:lvl7pPr>
            <a:lvl8pPr marL="3657600" lvl="7" indent="-336550" rtl="0">
              <a:spcBef>
                <a:spcPts val="2200"/>
              </a:spcBef>
              <a:spcAft>
                <a:spcPts val="0"/>
              </a:spcAft>
              <a:buSzPts val="1700"/>
              <a:buChar char="○"/>
              <a:defRPr sz="1700"/>
            </a:lvl8pPr>
            <a:lvl9pPr marL="4114800" lvl="8" indent="-336550" rtl="0">
              <a:spcBef>
                <a:spcPts val="2200"/>
              </a:spcBef>
              <a:spcAft>
                <a:spcPts val="2200"/>
              </a:spcAft>
              <a:buSzPts val="1700"/>
              <a:buChar char="■"/>
              <a:defRPr sz="1700"/>
            </a:lvl9pPr>
          </a:lstStyle>
          <a:p>
            <a:endParaRPr/>
          </a:p>
        </p:txBody>
      </p:sp>
      <p:sp>
        <p:nvSpPr>
          <p:cNvPr id="148" name="Google Shape;148;p30"/>
          <p:cNvSpPr txBox="1">
            <a:spLocks noGrp="1"/>
          </p:cNvSpPr>
          <p:nvPr>
            <p:ph type="body" idx="2"/>
          </p:nvPr>
        </p:nvSpPr>
        <p:spPr>
          <a:xfrm>
            <a:off x="6299243" y="1885905"/>
            <a:ext cx="5213700" cy="5590500"/>
          </a:xfrm>
          <a:prstGeom prst="rect">
            <a:avLst/>
          </a:prstGeom>
        </p:spPr>
        <p:txBody>
          <a:bodyPr spcFirstLastPara="1" wrap="square" lIns="126750" tIns="126750" rIns="126750" bIns="126750" anchor="t" anchorCtr="0"/>
          <a:lstStyle>
            <a:lvl1pPr marL="457200" lvl="0" indent="-355600" rtl="0">
              <a:spcBef>
                <a:spcPts val="0"/>
              </a:spcBef>
              <a:spcAft>
                <a:spcPts val="0"/>
              </a:spcAft>
              <a:buSzPts val="2000"/>
              <a:buChar char="●"/>
              <a:defRPr sz="2000"/>
            </a:lvl1pPr>
            <a:lvl2pPr marL="914400" lvl="1" indent="-336550" rtl="0">
              <a:spcBef>
                <a:spcPts val="2200"/>
              </a:spcBef>
              <a:spcAft>
                <a:spcPts val="0"/>
              </a:spcAft>
              <a:buSzPts val="1700"/>
              <a:buChar char="○"/>
              <a:defRPr sz="1700"/>
            </a:lvl2pPr>
            <a:lvl3pPr marL="1371600" lvl="2" indent="-336550" rtl="0">
              <a:spcBef>
                <a:spcPts val="2200"/>
              </a:spcBef>
              <a:spcAft>
                <a:spcPts val="0"/>
              </a:spcAft>
              <a:buSzPts val="1700"/>
              <a:buChar char="■"/>
              <a:defRPr sz="1700"/>
            </a:lvl3pPr>
            <a:lvl4pPr marL="1828800" lvl="3" indent="-336550" rtl="0">
              <a:spcBef>
                <a:spcPts val="2200"/>
              </a:spcBef>
              <a:spcAft>
                <a:spcPts val="0"/>
              </a:spcAft>
              <a:buSzPts val="1700"/>
              <a:buChar char="●"/>
              <a:defRPr sz="1700"/>
            </a:lvl4pPr>
            <a:lvl5pPr marL="2286000" lvl="4" indent="-336550" rtl="0">
              <a:spcBef>
                <a:spcPts val="2200"/>
              </a:spcBef>
              <a:spcAft>
                <a:spcPts val="0"/>
              </a:spcAft>
              <a:buSzPts val="1700"/>
              <a:buChar char="○"/>
              <a:defRPr sz="1700"/>
            </a:lvl5pPr>
            <a:lvl6pPr marL="2743200" lvl="5" indent="-336550" rtl="0">
              <a:spcBef>
                <a:spcPts val="2200"/>
              </a:spcBef>
              <a:spcAft>
                <a:spcPts val="0"/>
              </a:spcAft>
              <a:buSzPts val="1700"/>
              <a:buChar char="■"/>
              <a:defRPr sz="1700"/>
            </a:lvl6pPr>
            <a:lvl7pPr marL="3200400" lvl="6" indent="-336550" rtl="0">
              <a:spcBef>
                <a:spcPts val="2200"/>
              </a:spcBef>
              <a:spcAft>
                <a:spcPts val="0"/>
              </a:spcAft>
              <a:buSzPts val="1700"/>
              <a:buChar char="●"/>
              <a:defRPr sz="1700"/>
            </a:lvl7pPr>
            <a:lvl8pPr marL="3657600" lvl="7" indent="-336550" rtl="0">
              <a:spcBef>
                <a:spcPts val="2200"/>
              </a:spcBef>
              <a:spcAft>
                <a:spcPts val="0"/>
              </a:spcAft>
              <a:buSzPts val="1700"/>
              <a:buChar char="○"/>
              <a:defRPr sz="1700"/>
            </a:lvl8pPr>
            <a:lvl9pPr marL="4114800" lvl="8" indent="-336550" rtl="0">
              <a:spcBef>
                <a:spcPts val="2200"/>
              </a:spcBef>
              <a:spcAft>
                <a:spcPts val="2200"/>
              </a:spcAft>
              <a:buSzPts val="1700"/>
              <a:buChar char="■"/>
              <a:defRPr sz="1700"/>
            </a:lvl9pPr>
          </a:lstStyle>
          <a:p>
            <a:endParaRPr/>
          </a:p>
        </p:txBody>
      </p:sp>
      <p:sp>
        <p:nvSpPr>
          <p:cNvPr id="149" name="Google Shape;149;p30"/>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06314" y="728237"/>
            <a:ext cx="11106900" cy="937200"/>
          </a:xfrm>
          <a:prstGeom prst="rect">
            <a:avLst/>
          </a:prstGeom>
        </p:spPr>
        <p:txBody>
          <a:bodyPr spcFirstLastPara="1" wrap="square" lIns="126750" tIns="126750" rIns="126750" bIns="126750" anchor="t"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152" name="Google Shape;152;p31"/>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406314" y="909181"/>
            <a:ext cx="3660300" cy="1236300"/>
          </a:xfrm>
          <a:prstGeom prst="rect">
            <a:avLst/>
          </a:prstGeom>
        </p:spPr>
        <p:txBody>
          <a:bodyPr spcFirstLastPara="1" wrap="square" lIns="126750" tIns="126750" rIns="126750" bIns="126750" anchor="b" anchorCtr="0"/>
          <a:lstStyle>
            <a:lvl1pPr lvl="0" rtl="0">
              <a:spcBef>
                <a:spcPts val="0"/>
              </a:spcBef>
              <a:spcAft>
                <a:spcPts val="0"/>
              </a:spcAft>
              <a:buSzPts val="3300"/>
              <a:buNone/>
              <a:defRPr sz="330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155" name="Google Shape;155;p32"/>
          <p:cNvSpPr txBox="1">
            <a:spLocks noGrp="1"/>
          </p:cNvSpPr>
          <p:nvPr>
            <p:ph type="body" idx="1"/>
          </p:nvPr>
        </p:nvSpPr>
        <p:spPr>
          <a:xfrm>
            <a:off x="406314" y="2273935"/>
            <a:ext cx="3660300" cy="5202900"/>
          </a:xfrm>
          <a:prstGeom prst="rect">
            <a:avLst/>
          </a:prstGeom>
        </p:spPr>
        <p:txBody>
          <a:bodyPr spcFirstLastPara="1" wrap="square" lIns="126750" tIns="126750" rIns="126750" bIns="126750" anchor="t" anchorCtr="0"/>
          <a:lstStyle>
            <a:lvl1pPr marL="457200" lvl="0" indent="-336550" rtl="0">
              <a:spcBef>
                <a:spcPts val="0"/>
              </a:spcBef>
              <a:spcAft>
                <a:spcPts val="0"/>
              </a:spcAft>
              <a:buSzPts val="1700"/>
              <a:buChar char="●"/>
              <a:defRPr sz="1700"/>
            </a:lvl1pPr>
            <a:lvl2pPr marL="914400" lvl="1" indent="-336550" rtl="0">
              <a:spcBef>
                <a:spcPts val="2200"/>
              </a:spcBef>
              <a:spcAft>
                <a:spcPts val="0"/>
              </a:spcAft>
              <a:buSzPts val="1700"/>
              <a:buChar char="○"/>
              <a:defRPr sz="1700"/>
            </a:lvl2pPr>
            <a:lvl3pPr marL="1371600" lvl="2" indent="-336550" rtl="0">
              <a:spcBef>
                <a:spcPts val="2200"/>
              </a:spcBef>
              <a:spcAft>
                <a:spcPts val="0"/>
              </a:spcAft>
              <a:buSzPts val="1700"/>
              <a:buChar char="■"/>
              <a:defRPr sz="1700"/>
            </a:lvl3pPr>
            <a:lvl4pPr marL="1828800" lvl="3" indent="-336550" rtl="0">
              <a:spcBef>
                <a:spcPts val="2200"/>
              </a:spcBef>
              <a:spcAft>
                <a:spcPts val="0"/>
              </a:spcAft>
              <a:buSzPts val="1700"/>
              <a:buChar char="●"/>
              <a:defRPr sz="1700"/>
            </a:lvl4pPr>
            <a:lvl5pPr marL="2286000" lvl="4" indent="-336550" rtl="0">
              <a:spcBef>
                <a:spcPts val="2200"/>
              </a:spcBef>
              <a:spcAft>
                <a:spcPts val="0"/>
              </a:spcAft>
              <a:buSzPts val="1700"/>
              <a:buChar char="○"/>
              <a:defRPr sz="1700"/>
            </a:lvl5pPr>
            <a:lvl6pPr marL="2743200" lvl="5" indent="-336550" rtl="0">
              <a:spcBef>
                <a:spcPts val="2200"/>
              </a:spcBef>
              <a:spcAft>
                <a:spcPts val="0"/>
              </a:spcAft>
              <a:buSzPts val="1700"/>
              <a:buChar char="■"/>
              <a:defRPr sz="1700"/>
            </a:lvl6pPr>
            <a:lvl7pPr marL="3200400" lvl="6" indent="-336550" rtl="0">
              <a:spcBef>
                <a:spcPts val="2200"/>
              </a:spcBef>
              <a:spcAft>
                <a:spcPts val="0"/>
              </a:spcAft>
              <a:buSzPts val="1700"/>
              <a:buChar char="●"/>
              <a:defRPr sz="1700"/>
            </a:lvl7pPr>
            <a:lvl8pPr marL="3657600" lvl="7" indent="-336550" rtl="0">
              <a:spcBef>
                <a:spcPts val="2200"/>
              </a:spcBef>
              <a:spcAft>
                <a:spcPts val="0"/>
              </a:spcAft>
              <a:buSzPts val="1700"/>
              <a:buChar char="○"/>
              <a:defRPr sz="1700"/>
            </a:lvl8pPr>
            <a:lvl9pPr marL="4114800" lvl="8" indent="-336550" rtl="0">
              <a:spcBef>
                <a:spcPts val="2200"/>
              </a:spcBef>
              <a:spcAft>
                <a:spcPts val="2200"/>
              </a:spcAft>
              <a:buSzPts val="1700"/>
              <a:buChar char="■"/>
              <a:defRPr sz="1700"/>
            </a:lvl9pPr>
          </a:lstStyle>
          <a:p>
            <a:endParaRPr/>
          </a:p>
        </p:txBody>
      </p:sp>
      <p:sp>
        <p:nvSpPr>
          <p:cNvPr id="156" name="Google Shape;156;p32"/>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06314" y="728237"/>
            <a:ext cx="11106900" cy="936900"/>
          </a:xfrm>
          <a:prstGeom prst="rect">
            <a:avLst/>
          </a:prstGeom>
        </p:spPr>
        <p:txBody>
          <a:bodyPr spcFirstLastPara="1" wrap="square" lIns="116850" tIns="116850" rIns="116850" bIns="116850"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406314" y="1885905"/>
            <a:ext cx="11106900" cy="5590500"/>
          </a:xfrm>
          <a:prstGeom prst="rect">
            <a:avLst/>
          </a:prstGeom>
        </p:spPr>
        <p:txBody>
          <a:bodyPr spcFirstLastPara="1" wrap="square" lIns="116850" tIns="116850" rIns="116850" bIns="116850" anchor="t" anchorCtr="0"/>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19" name="Google Shape;19;p4"/>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639062" y="736623"/>
            <a:ext cx="8300700" cy="6694500"/>
          </a:xfrm>
          <a:prstGeom prst="rect">
            <a:avLst/>
          </a:prstGeom>
        </p:spPr>
        <p:txBody>
          <a:bodyPr spcFirstLastPara="1" wrap="square" lIns="126750" tIns="126750" rIns="126750" bIns="126750" anchor="ctr" anchorCtr="0"/>
          <a:lstStyle>
            <a:lvl1pPr lvl="0" rtl="0">
              <a:spcBef>
                <a:spcPts val="0"/>
              </a:spcBef>
              <a:spcAft>
                <a:spcPts val="0"/>
              </a:spcAft>
              <a:buSzPts val="6600"/>
              <a:buNone/>
              <a:defRPr sz="6600"/>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
        <p:nvSpPr>
          <p:cNvPr id="159" name="Google Shape;159;p33"/>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sp>
        <p:nvSpPr>
          <p:cNvPr id="161" name="Google Shape;161;p34"/>
          <p:cNvSpPr/>
          <p:nvPr/>
        </p:nvSpPr>
        <p:spPr>
          <a:xfrm>
            <a:off x="5959800" y="-205"/>
            <a:ext cx="5959800" cy="8416800"/>
          </a:xfrm>
          <a:prstGeom prst="rect">
            <a:avLst/>
          </a:prstGeom>
          <a:solidFill>
            <a:schemeClr val="lt2"/>
          </a:solidFill>
          <a:ln>
            <a:noFill/>
          </a:ln>
        </p:spPr>
        <p:txBody>
          <a:bodyPr spcFirstLastPara="1" wrap="square" lIns="126750" tIns="126750" rIns="126750" bIns="126750" anchor="ctr" anchorCtr="0">
            <a:noAutofit/>
          </a:bodyPr>
          <a:lstStyle/>
          <a:p>
            <a:pPr marL="0" lvl="0" indent="0" algn="l" rtl="0">
              <a:spcBef>
                <a:spcPts val="0"/>
              </a:spcBef>
              <a:spcAft>
                <a:spcPts val="0"/>
              </a:spcAft>
              <a:buNone/>
            </a:pPr>
            <a:endParaRPr/>
          </a:p>
        </p:txBody>
      </p:sp>
      <p:sp>
        <p:nvSpPr>
          <p:cNvPr id="162" name="Google Shape;162;p34"/>
          <p:cNvSpPr txBox="1">
            <a:spLocks noGrp="1"/>
          </p:cNvSpPr>
          <p:nvPr>
            <p:ph type="title"/>
          </p:nvPr>
        </p:nvSpPr>
        <p:spPr>
          <a:xfrm>
            <a:off x="346091" y="2017962"/>
            <a:ext cx="5273100" cy="2425500"/>
          </a:xfrm>
          <a:prstGeom prst="rect">
            <a:avLst/>
          </a:prstGeom>
        </p:spPr>
        <p:txBody>
          <a:bodyPr spcFirstLastPara="1" wrap="square" lIns="126750" tIns="126750" rIns="126750" bIns="126750" anchor="b" anchorCtr="0"/>
          <a:lstStyle>
            <a:lvl1pPr lvl="0" algn="ctr"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a:endParaRPr/>
          </a:p>
        </p:txBody>
      </p:sp>
      <p:sp>
        <p:nvSpPr>
          <p:cNvPr id="163" name="Google Shape;163;p34"/>
          <p:cNvSpPr txBox="1">
            <a:spLocks noGrp="1"/>
          </p:cNvSpPr>
          <p:nvPr>
            <p:ph type="subTitle" idx="1"/>
          </p:nvPr>
        </p:nvSpPr>
        <p:spPr>
          <a:xfrm>
            <a:off x="346091" y="4586939"/>
            <a:ext cx="5273100" cy="2021100"/>
          </a:xfrm>
          <a:prstGeom prst="rect">
            <a:avLst/>
          </a:prstGeom>
        </p:spPr>
        <p:txBody>
          <a:bodyPr spcFirstLastPara="1" wrap="square" lIns="126750" tIns="126750" rIns="126750" bIns="126750" anchor="t" anchorCtr="0"/>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164" name="Google Shape;164;p34"/>
          <p:cNvSpPr txBox="1">
            <a:spLocks noGrp="1"/>
          </p:cNvSpPr>
          <p:nvPr>
            <p:ph type="body" idx="2"/>
          </p:nvPr>
        </p:nvSpPr>
        <p:spPr>
          <a:xfrm>
            <a:off x="6438852" y="1184873"/>
            <a:ext cx="5001600" cy="6046800"/>
          </a:xfrm>
          <a:prstGeom prst="rect">
            <a:avLst/>
          </a:prstGeom>
        </p:spPr>
        <p:txBody>
          <a:bodyPr spcFirstLastPara="1" wrap="square" lIns="126750" tIns="126750" rIns="126750" bIns="126750" anchor="ctr" anchorCtr="0"/>
          <a:lstStyle>
            <a:lvl1pPr marL="457200" lvl="0" indent="-393700" rtl="0">
              <a:spcBef>
                <a:spcPts val="0"/>
              </a:spcBef>
              <a:spcAft>
                <a:spcPts val="0"/>
              </a:spcAft>
              <a:buSzPts val="2600"/>
              <a:buChar char="●"/>
              <a:defRPr/>
            </a:lvl1pPr>
            <a:lvl2pPr marL="914400" lvl="1" indent="-355600" rtl="0">
              <a:spcBef>
                <a:spcPts val="2200"/>
              </a:spcBef>
              <a:spcAft>
                <a:spcPts val="0"/>
              </a:spcAft>
              <a:buSzPts val="2000"/>
              <a:buChar char="○"/>
              <a:defRPr/>
            </a:lvl2pPr>
            <a:lvl3pPr marL="1371600" lvl="2" indent="-355600" rtl="0">
              <a:spcBef>
                <a:spcPts val="2200"/>
              </a:spcBef>
              <a:spcAft>
                <a:spcPts val="0"/>
              </a:spcAft>
              <a:buSzPts val="2000"/>
              <a:buChar char="■"/>
              <a:defRPr/>
            </a:lvl3pPr>
            <a:lvl4pPr marL="1828800" lvl="3" indent="-355600" rtl="0">
              <a:spcBef>
                <a:spcPts val="2200"/>
              </a:spcBef>
              <a:spcAft>
                <a:spcPts val="0"/>
              </a:spcAft>
              <a:buSzPts val="2000"/>
              <a:buChar char="●"/>
              <a:defRPr/>
            </a:lvl4pPr>
            <a:lvl5pPr marL="2286000" lvl="4" indent="-355600" rtl="0">
              <a:spcBef>
                <a:spcPts val="2200"/>
              </a:spcBef>
              <a:spcAft>
                <a:spcPts val="0"/>
              </a:spcAft>
              <a:buSzPts val="2000"/>
              <a:buChar char="○"/>
              <a:defRPr/>
            </a:lvl5pPr>
            <a:lvl6pPr marL="2743200" lvl="5" indent="-355600" rtl="0">
              <a:spcBef>
                <a:spcPts val="2200"/>
              </a:spcBef>
              <a:spcAft>
                <a:spcPts val="0"/>
              </a:spcAft>
              <a:buSzPts val="2000"/>
              <a:buChar char="■"/>
              <a:defRPr/>
            </a:lvl6pPr>
            <a:lvl7pPr marL="3200400" lvl="6" indent="-355600" rtl="0">
              <a:spcBef>
                <a:spcPts val="2200"/>
              </a:spcBef>
              <a:spcAft>
                <a:spcPts val="0"/>
              </a:spcAft>
              <a:buSzPts val="2000"/>
              <a:buChar char="●"/>
              <a:defRPr/>
            </a:lvl7pPr>
            <a:lvl8pPr marL="3657600" lvl="7" indent="-355600" rtl="0">
              <a:spcBef>
                <a:spcPts val="2200"/>
              </a:spcBef>
              <a:spcAft>
                <a:spcPts val="0"/>
              </a:spcAft>
              <a:buSzPts val="2000"/>
              <a:buChar char="○"/>
              <a:defRPr/>
            </a:lvl8pPr>
            <a:lvl9pPr marL="4114800" lvl="8" indent="-355600" rtl="0">
              <a:spcBef>
                <a:spcPts val="2200"/>
              </a:spcBef>
              <a:spcAft>
                <a:spcPts val="2200"/>
              </a:spcAft>
              <a:buSzPts val="2000"/>
              <a:buChar char="■"/>
              <a:defRPr/>
            </a:lvl9pPr>
          </a:lstStyle>
          <a:p>
            <a:endParaRPr/>
          </a:p>
        </p:txBody>
      </p:sp>
      <p:sp>
        <p:nvSpPr>
          <p:cNvPr id="165" name="Google Shape;165;p34"/>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6"/>
        <p:cNvGrpSpPr/>
        <p:nvPr/>
      </p:nvGrpSpPr>
      <p:grpSpPr>
        <a:xfrm>
          <a:off x="0" y="0"/>
          <a:ext cx="0" cy="0"/>
          <a:chOff x="0" y="0"/>
          <a:chExt cx="0" cy="0"/>
        </a:xfrm>
      </p:grpSpPr>
      <p:sp>
        <p:nvSpPr>
          <p:cNvPr id="167" name="Google Shape;167;p35"/>
          <p:cNvSpPr txBox="1">
            <a:spLocks noGrp="1"/>
          </p:cNvSpPr>
          <p:nvPr>
            <p:ph type="body" idx="1"/>
          </p:nvPr>
        </p:nvSpPr>
        <p:spPr>
          <a:xfrm>
            <a:off x="406314" y="6922894"/>
            <a:ext cx="7819800" cy="990300"/>
          </a:xfrm>
          <a:prstGeom prst="rect">
            <a:avLst/>
          </a:prstGeom>
        </p:spPr>
        <p:txBody>
          <a:bodyPr spcFirstLastPara="1" wrap="square" lIns="126750" tIns="126750" rIns="126750" bIns="126750" anchor="ctr" anchorCtr="0"/>
          <a:lstStyle>
            <a:lvl1pPr marL="457200" lvl="0" indent="-228600" rtl="0">
              <a:lnSpc>
                <a:spcPct val="100000"/>
              </a:lnSpc>
              <a:spcBef>
                <a:spcPts val="0"/>
              </a:spcBef>
              <a:spcAft>
                <a:spcPts val="0"/>
              </a:spcAft>
              <a:buSzPts val="2600"/>
              <a:buNone/>
              <a:defRPr/>
            </a:lvl1pPr>
          </a:lstStyle>
          <a:p>
            <a:endParaRPr/>
          </a:p>
        </p:txBody>
      </p:sp>
      <p:sp>
        <p:nvSpPr>
          <p:cNvPr id="168" name="Google Shape;168;p35"/>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9"/>
        <p:cNvGrpSpPr/>
        <p:nvPr/>
      </p:nvGrpSpPr>
      <p:grpSpPr>
        <a:xfrm>
          <a:off x="0" y="0"/>
          <a:ext cx="0" cy="0"/>
          <a:chOff x="0" y="0"/>
          <a:chExt cx="0" cy="0"/>
        </a:xfrm>
      </p:grpSpPr>
      <p:sp>
        <p:nvSpPr>
          <p:cNvPr id="170" name="Google Shape;170;p36"/>
          <p:cNvSpPr txBox="1">
            <a:spLocks noGrp="1"/>
          </p:cNvSpPr>
          <p:nvPr>
            <p:ph type="title" hasCustomPrompt="1"/>
          </p:nvPr>
        </p:nvSpPr>
        <p:spPr>
          <a:xfrm>
            <a:off x="406314" y="1810058"/>
            <a:ext cx="11106900" cy="3213000"/>
          </a:xfrm>
          <a:prstGeom prst="rect">
            <a:avLst/>
          </a:prstGeom>
        </p:spPr>
        <p:txBody>
          <a:bodyPr spcFirstLastPara="1" wrap="square" lIns="126750" tIns="126750" rIns="126750" bIns="126750" anchor="b" anchorCtr="0"/>
          <a:lstStyle>
            <a:lvl1pPr lvl="0" algn="ctr" rtl="0">
              <a:spcBef>
                <a:spcPts val="0"/>
              </a:spcBef>
              <a:spcAft>
                <a:spcPts val="0"/>
              </a:spcAft>
              <a:buSzPts val="16600"/>
              <a:buNone/>
              <a:defRPr sz="16600"/>
            </a:lvl1pPr>
            <a:lvl2pPr lvl="1" algn="ctr" rtl="0">
              <a:spcBef>
                <a:spcPts val="0"/>
              </a:spcBef>
              <a:spcAft>
                <a:spcPts val="0"/>
              </a:spcAft>
              <a:buSzPts val="16600"/>
              <a:buNone/>
              <a:defRPr sz="16600"/>
            </a:lvl2pPr>
            <a:lvl3pPr lvl="2" algn="ctr" rtl="0">
              <a:spcBef>
                <a:spcPts val="0"/>
              </a:spcBef>
              <a:spcAft>
                <a:spcPts val="0"/>
              </a:spcAft>
              <a:buSzPts val="16600"/>
              <a:buNone/>
              <a:defRPr sz="16600"/>
            </a:lvl3pPr>
            <a:lvl4pPr lvl="3" algn="ctr" rtl="0">
              <a:spcBef>
                <a:spcPts val="0"/>
              </a:spcBef>
              <a:spcAft>
                <a:spcPts val="0"/>
              </a:spcAft>
              <a:buSzPts val="16600"/>
              <a:buNone/>
              <a:defRPr sz="16600"/>
            </a:lvl4pPr>
            <a:lvl5pPr lvl="4" algn="ctr" rtl="0">
              <a:spcBef>
                <a:spcPts val="0"/>
              </a:spcBef>
              <a:spcAft>
                <a:spcPts val="0"/>
              </a:spcAft>
              <a:buSzPts val="16600"/>
              <a:buNone/>
              <a:defRPr sz="16600"/>
            </a:lvl5pPr>
            <a:lvl6pPr lvl="5" algn="ctr" rtl="0">
              <a:spcBef>
                <a:spcPts val="0"/>
              </a:spcBef>
              <a:spcAft>
                <a:spcPts val="0"/>
              </a:spcAft>
              <a:buSzPts val="16600"/>
              <a:buNone/>
              <a:defRPr sz="16600"/>
            </a:lvl6pPr>
            <a:lvl7pPr lvl="6" algn="ctr" rtl="0">
              <a:spcBef>
                <a:spcPts val="0"/>
              </a:spcBef>
              <a:spcAft>
                <a:spcPts val="0"/>
              </a:spcAft>
              <a:buSzPts val="16600"/>
              <a:buNone/>
              <a:defRPr sz="16600"/>
            </a:lvl7pPr>
            <a:lvl8pPr lvl="7" algn="ctr" rtl="0">
              <a:spcBef>
                <a:spcPts val="0"/>
              </a:spcBef>
              <a:spcAft>
                <a:spcPts val="0"/>
              </a:spcAft>
              <a:buSzPts val="16600"/>
              <a:buNone/>
              <a:defRPr sz="16600"/>
            </a:lvl8pPr>
            <a:lvl9pPr lvl="8" algn="ctr" rtl="0">
              <a:spcBef>
                <a:spcPts val="0"/>
              </a:spcBef>
              <a:spcAft>
                <a:spcPts val="0"/>
              </a:spcAft>
              <a:buSzPts val="16600"/>
              <a:buNone/>
              <a:defRPr sz="16600"/>
            </a:lvl9pPr>
          </a:lstStyle>
          <a:p>
            <a:r>
              <a:t>xx%</a:t>
            </a:r>
          </a:p>
        </p:txBody>
      </p:sp>
      <p:sp>
        <p:nvSpPr>
          <p:cNvPr id="171" name="Google Shape;171;p36"/>
          <p:cNvSpPr txBox="1">
            <a:spLocks noGrp="1"/>
          </p:cNvSpPr>
          <p:nvPr>
            <p:ph type="body" idx="1"/>
          </p:nvPr>
        </p:nvSpPr>
        <p:spPr>
          <a:xfrm>
            <a:off x="406314" y="5158287"/>
            <a:ext cx="11106900" cy="2128500"/>
          </a:xfrm>
          <a:prstGeom prst="rect">
            <a:avLst/>
          </a:prstGeom>
        </p:spPr>
        <p:txBody>
          <a:bodyPr spcFirstLastPara="1" wrap="square" lIns="126750" tIns="126750" rIns="126750" bIns="126750" anchor="t" anchorCtr="0"/>
          <a:lstStyle>
            <a:lvl1pPr marL="457200" lvl="0" indent="-393700" algn="ctr" rtl="0">
              <a:spcBef>
                <a:spcPts val="0"/>
              </a:spcBef>
              <a:spcAft>
                <a:spcPts val="0"/>
              </a:spcAft>
              <a:buSzPts val="2600"/>
              <a:buChar char="●"/>
              <a:defRPr/>
            </a:lvl1pPr>
            <a:lvl2pPr marL="914400" lvl="1" indent="-355600" algn="ctr" rtl="0">
              <a:spcBef>
                <a:spcPts val="2200"/>
              </a:spcBef>
              <a:spcAft>
                <a:spcPts val="0"/>
              </a:spcAft>
              <a:buSzPts val="2000"/>
              <a:buChar char="○"/>
              <a:defRPr/>
            </a:lvl2pPr>
            <a:lvl3pPr marL="1371600" lvl="2" indent="-355600" algn="ctr" rtl="0">
              <a:spcBef>
                <a:spcPts val="2200"/>
              </a:spcBef>
              <a:spcAft>
                <a:spcPts val="0"/>
              </a:spcAft>
              <a:buSzPts val="2000"/>
              <a:buChar char="■"/>
              <a:defRPr/>
            </a:lvl3pPr>
            <a:lvl4pPr marL="1828800" lvl="3" indent="-355600" algn="ctr" rtl="0">
              <a:spcBef>
                <a:spcPts val="2200"/>
              </a:spcBef>
              <a:spcAft>
                <a:spcPts val="0"/>
              </a:spcAft>
              <a:buSzPts val="2000"/>
              <a:buChar char="●"/>
              <a:defRPr/>
            </a:lvl4pPr>
            <a:lvl5pPr marL="2286000" lvl="4" indent="-355600" algn="ctr" rtl="0">
              <a:spcBef>
                <a:spcPts val="2200"/>
              </a:spcBef>
              <a:spcAft>
                <a:spcPts val="0"/>
              </a:spcAft>
              <a:buSzPts val="2000"/>
              <a:buChar char="○"/>
              <a:defRPr/>
            </a:lvl5pPr>
            <a:lvl6pPr marL="2743200" lvl="5" indent="-355600" algn="ctr" rtl="0">
              <a:spcBef>
                <a:spcPts val="2200"/>
              </a:spcBef>
              <a:spcAft>
                <a:spcPts val="0"/>
              </a:spcAft>
              <a:buSzPts val="2000"/>
              <a:buChar char="■"/>
              <a:defRPr/>
            </a:lvl6pPr>
            <a:lvl7pPr marL="3200400" lvl="6" indent="-355600" algn="ctr" rtl="0">
              <a:spcBef>
                <a:spcPts val="2200"/>
              </a:spcBef>
              <a:spcAft>
                <a:spcPts val="0"/>
              </a:spcAft>
              <a:buSzPts val="2000"/>
              <a:buChar char="●"/>
              <a:defRPr/>
            </a:lvl7pPr>
            <a:lvl8pPr marL="3657600" lvl="7" indent="-355600" algn="ctr" rtl="0">
              <a:spcBef>
                <a:spcPts val="2200"/>
              </a:spcBef>
              <a:spcAft>
                <a:spcPts val="0"/>
              </a:spcAft>
              <a:buSzPts val="2000"/>
              <a:buChar char="○"/>
              <a:defRPr/>
            </a:lvl8pPr>
            <a:lvl9pPr marL="4114800" lvl="8" indent="-355600" algn="ctr" rtl="0">
              <a:spcBef>
                <a:spcPts val="2200"/>
              </a:spcBef>
              <a:spcAft>
                <a:spcPts val="2200"/>
              </a:spcAft>
              <a:buSzPts val="2000"/>
              <a:buChar char="■"/>
              <a:defRPr/>
            </a:lvl9pPr>
          </a:lstStyle>
          <a:p>
            <a:endParaRPr/>
          </a:p>
        </p:txBody>
      </p:sp>
      <p:sp>
        <p:nvSpPr>
          <p:cNvPr id="172" name="Google Shape;172;p36"/>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37"/>
          <p:cNvSpPr txBox="1">
            <a:spLocks noGrp="1"/>
          </p:cNvSpPr>
          <p:nvPr>
            <p:ph type="sldNum" idx="12"/>
          </p:nvPr>
        </p:nvSpPr>
        <p:spPr>
          <a:xfrm>
            <a:off x="11044216" y="7630867"/>
            <a:ext cx="715500" cy="643800"/>
          </a:xfrm>
          <a:prstGeom prst="rect">
            <a:avLst/>
          </a:prstGeom>
        </p:spPr>
        <p:txBody>
          <a:bodyPr spcFirstLastPara="1" wrap="square" lIns="126750" tIns="126750" rIns="126750" bIns="1267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19472"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64" name="Google Shape;64;p15"/>
          <p:cNvSpPr txBox="1">
            <a:spLocks noGrp="1"/>
          </p:cNvSpPr>
          <p:nvPr>
            <p:ph type="body" idx="1"/>
          </p:nvPr>
        </p:nvSpPr>
        <p:spPr>
          <a:xfrm>
            <a:off x="819472" y="2240583"/>
            <a:ext cx="10280400" cy="53403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a:solidFill>
                  <a:srgbClr val="888888"/>
                </a:solidFill>
                <a:latin typeface="Avenir"/>
                <a:ea typeface="Avenir"/>
                <a:cs typeface="Avenir"/>
                <a:sym typeface="Avenir"/>
              </a:defRPr>
            </a:lvl1pPr>
            <a:lvl2pPr marL="0" marR="0" lvl="1" indent="0" algn="r" rtl="0">
              <a:spcBef>
                <a:spcPts val="0"/>
              </a:spcBef>
              <a:buNone/>
              <a:defRPr sz="1600">
                <a:solidFill>
                  <a:srgbClr val="888888"/>
                </a:solidFill>
                <a:latin typeface="Avenir"/>
                <a:ea typeface="Avenir"/>
                <a:cs typeface="Avenir"/>
                <a:sym typeface="Avenir"/>
              </a:defRPr>
            </a:lvl2pPr>
            <a:lvl3pPr marL="0" marR="0" lvl="2" indent="0" algn="r" rtl="0">
              <a:spcBef>
                <a:spcPts val="0"/>
              </a:spcBef>
              <a:buNone/>
              <a:defRPr sz="1600">
                <a:solidFill>
                  <a:srgbClr val="888888"/>
                </a:solidFill>
                <a:latin typeface="Avenir"/>
                <a:ea typeface="Avenir"/>
                <a:cs typeface="Avenir"/>
                <a:sym typeface="Avenir"/>
              </a:defRPr>
            </a:lvl3pPr>
            <a:lvl4pPr marL="0" marR="0" lvl="3" indent="0" algn="r" rtl="0">
              <a:spcBef>
                <a:spcPts val="0"/>
              </a:spcBef>
              <a:buNone/>
              <a:defRPr sz="1600">
                <a:solidFill>
                  <a:srgbClr val="888888"/>
                </a:solidFill>
                <a:latin typeface="Avenir"/>
                <a:ea typeface="Avenir"/>
                <a:cs typeface="Avenir"/>
                <a:sym typeface="Avenir"/>
              </a:defRPr>
            </a:lvl4pPr>
            <a:lvl5pPr marL="0" marR="0" lvl="4" indent="0" algn="r" rtl="0">
              <a:spcBef>
                <a:spcPts val="0"/>
              </a:spcBef>
              <a:buNone/>
              <a:defRPr sz="1600">
                <a:solidFill>
                  <a:srgbClr val="888888"/>
                </a:solidFill>
                <a:latin typeface="Avenir"/>
                <a:ea typeface="Avenir"/>
                <a:cs typeface="Avenir"/>
                <a:sym typeface="Avenir"/>
              </a:defRPr>
            </a:lvl5pPr>
            <a:lvl6pPr marL="0" marR="0" lvl="5" indent="0" algn="r" rtl="0">
              <a:spcBef>
                <a:spcPts val="0"/>
              </a:spcBef>
              <a:buNone/>
              <a:defRPr sz="1600">
                <a:solidFill>
                  <a:srgbClr val="888888"/>
                </a:solidFill>
                <a:latin typeface="Avenir"/>
                <a:ea typeface="Avenir"/>
                <a:cs typeface="Avenir"/>
                <a:sym typeface="Avenir"/>
              </a:defRPr>
            </a:lvl6pPr>
            <a:lvl7pPr marL="0" marR="0" lvl="6" indent="0" algn="r" rtl="0">
              <a:spcBef>
                <a:spcPts val="0"/>
              </a:spcBef>
              <a:buNone/>
              <a:defRPr sz="1600">
                <a:solidFill>
                  <a:srgbClr val="888888"/>
                </a:solidFill>
                <a:latin typeface="Avenir"/>
                <a:ea typeface="Avenir"/>
                <a:cs typeface="Avenir"/>
                <a:sym typeface="Avenir"/>
              </a:defRPr>
            </a:lvl7pPr>
            <a:lvl8pPr marL="0" marR="0" lvl="7" indent="0" algn="r" rtl="0">
              <a:spcBef>
                <a:spcPts val="0"/>
              </a:spcBef>
              <a:buNone/>
              <a:defRPr sz="1600">
                <a:solidFill>
                  <a:srgbClr val="888888"/>
                </a:solidFill>
                <a:latin typeface="Avenir"/>
                <a:ea typeface="Avenir"/>
                <a:cs typeface="Avenir"/>
                <a:sym typeface="Avenir"/>
              </a:defRPr>
            </a:lvl8pPr>
            <a:lvl9pPr marL="0" marR="0" lvl="8" indent="0" algn="r" rtl="0">
              <a:spcBef>
                <a:spcPts val="0"/>
              </a:spcBef>
              <a:buNone/>
              <a:defRPr sz="16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3160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06314" y="728237"/>
            <a:ext cx="11106900" cy="936900"/>
          </a:xfrm>
          <a:prstGeom prst="rect">
            <a:avLst/>
          </a:prstGeom>
        </p:spPr>
        <p:txBody>
          <a:bodyPr spcFirstLastPara="1" wrap="square" lIns="116850" tIns="116850" rIns="116850" bIns="116850"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406314" y="1885905"/>
            <a:ext cx="5214000" cy="5590500"/>
          </a:xfrm>
          <a:prstGeom prst="rect">
            <a:avLst/>
          </a:prstGeom>
        </p:spPr>
        <p:txBody>
          <a:bodyPr spcFirstLastPara="1" wrap="square" lIns="116850" tIns="116850" rIns="116850" bIns="116850" anchor="t" anchorCtr="0"/>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6299243" y="1885905"/>
            <a:ext cx="5214000" cy="5590500"/>
          </a:xfrm>
          <a:prstGeom prst="rect">
            <a:avLst/>
          </a:prstGeom>
        </p:spPr>
        <p:txBody>
          <a:bodyPr spcFirstLastPara="1" wrap="square" lIns="116850" tIns="116850" rIns="116850" bIns="116850" anchor="t" anchorCtr="0"/>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06314" y="728237"/>
            <a:ext cx="11106900" cy="936900"/>
          </a:xfrm>
          <a:prstGeom prst="rect">
            <a:avLst/>
          </a:prstGeom>
        </p:spPr>
        <p:txBody>
          <a:bodyPr spcFirstLastPara="1" wrap="square" lIns="116850" tIns="116850" rIns="116850" bIns="116850"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06314" y="909181"/>
            <a:ext cx="3660300" cy="1236600"/>
          </a:xfrm>
          <a:prstGeom prst="rect">
            <a:avLst/>
          </a:prstGeom>
        </p:spPr>
        <p:txBody>
          <a:bodyPr spcFirstLastPara="1" wrap="square" lIns="116850" tIns="116850" rIns="116850" bIns="116850" anchor="b" anchorCtr="0"/>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a:endParaRPr/>
          </a:p>
        </p:txBody>
      </p:sp>
      <p:sp>
        <p:nvSpPr>
          <p:cNvPr id="30" name="Google Shape;30;p7"/>
          <p:cNvSpPr txBox="1">
            <a:spLocks noGrp="1"/>
          </p:cNvSpPr>
          <p:nvPr>
            <p:ph type="body" idx="1"/>
          </p:nvPr>
        </p:nvSpPr>
        <p:spPr>
          <a:xfrm>
            <a:off x="406314" y="2273935"/>
            <a:ext cx="3660300" cy="5202900"/>
          </a:xfrm>
          <a:prstGeom prst="rect">
            <a:avLst/>
          </a:prstGeom>
        </p:spPr>
        <p:txBody>
          <a:bodyPr spcFirstLastPara="1" wrap="square" lIns="116850" tIns="116850" rIns="116850" bIns="116850" anchor="t" anchorCtr="0"/>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39062" y="736623"/>
            <a:ext cx="8300700" cy="6693900"/>
          </a:xfrm>
          <a:prstGeom prst="rect">
            <a:avLst/>
          </a:prstGeom>
        </p:spPr>
        <p:txBody>
          <a:bodyPr spcFirstLastPara="1" wrap="square" lIns="116850" tIns="116850" rIns="116850" bIns="116850" anchor="ctr" anchorCtr="0"/>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959800" y="-205"/>
            <a:ext cx="5959800" cy="8416800"/>
          </a:xfrm>
          <a:prstGeom prst="rect">
            <a:avLst/>
          </a:prstGeom>
          <a:solidFill>
            <a:schemeClr val="lt2"/>
          </a:solidFill>
          <a:ln>
            <a:noFill/>
          </a:ln>
        </p:spPr>
        <p:txBody>
          <a:bodyPr spcFirstLastPara="1" wrap="square" lIns="116850" tIns="116850" rIns="116850" bIns="1168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46091" y="2017962"/>
            <a:ext cx="5273100" cy="2425500"/>
          </a:xfrm>
          <a:prstGeom prst="rect">
            <a:avLst/>
          </a:prstGeom>
        </p:spPr>
        <p:txBody>
          <a:bodyPr spcFirstLastPara="1" wrap="square" lIns="116850" tIns="116850" rIns="116850" bIns="116850"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38" name="Google Shape;38;p9"/>
          <p:cNvSpPr txBox="1">
            <a:spLocks noGrp="1"/>
          </p:cNvSpPr>
          <p:nvPr>
            <p:ph type="subTitle" idx="1"/>
          </p:nvPr>
        </p:nvSpPr>
        <p:spPr>
          <a:xfrm>
            <a:off x="346091" y="4586939"/>
            <a:ext cx="5273100" cy="2021100"/>
          </a:xfrm>
          <a:prstGeom prst="rect">
            <a:avLst/>
          </a:prstGeom>
        </p:spPr>
        <p:txBody>
          <a:bodyPr spcFirstLastPara="1" wrap="square" lIns="116850" tIns="116850" rIns="116850" bIns="116850" anchor="t" anchorCtr="0"/>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6438852" y="1184873"/>
            <a:ext cx="5001600" cy="6046800"/>
          </a:xfrm>
          <a:prstGeom prst="rect">
            <a:avLst/>
          </a:prstGeom>
        </p:spPr>
        <p:txBody>
          <a:bodyPr spcFirstLastPara="1" wrap="square" lIns="116850" tIns="116850" rIns="116850" bIns="116850" anchor="ctr" anchorCtr="0"/>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40" name="Google Shape;40;p9"/>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06314" y="6922894"/>
            <a:ext cx="7819800" cy="990000"/>
          </a:xfrm>
          <a:prstGeom prst="rect">
            <a:avLst/>
          </a:prstGeom>
        </p:spPr>
        <p:txBody>
          <a:bodyPr spcFirstLastPara="1" wrap="square" lIns="116850" tIns="116850" rIns="116850" bIns="116850" anchor="ctr" anchorCtr="0"/>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11044216" y="7630867"/>
            <a:ext cx="715200" cy="644100"/>
          </a:xfrm>
          <a:prstGeom prst="rect">
            <a:avLst/>
          </a:prstGeom>
        </p:spPr>
        <p:txBody>
          <a:bodyPr spcFirstLastPara="1" wrap="square" lIns="116850" tIns="116850" rIns="116850" bIns="116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06314" y="728237"/>
            <a:ext cx="11106900" cy="936900"/>
          </a:xfrm>
          <a:prstGeom prst="rect">
            <a:avLst/>
          </a:prstGeom>
          <a:noFill/>
          <a:ln>
            <a:noFill/>
          </a:ln>
        </p:spPr>
        <p:txBody>
          <a:bodyPr spcFirstLastPara="1" wrap="square" lIns="116850" tIns="116850" rIns="116850" bIns="116850" anchor="t" anchorCtr="0"/>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406314" y="1885905"/>
            <a:ext cx="11106900" cy="5590500"/>
          </a:xfrm>
          <a:prstGeom prst="rect">
            <a:avLst/>
          </a:prstGeom>
          <a:noFill/>
          <a:ln>
            <a:noFill/>
          </a:ln>
        </p:spPr>
        <p:txBody>
          <a:bodyPr spcFirstLastPara="1" wrap="square" lIns="116850" tIns="116850" rIns="116850" bIns="116850" anchor="t" anchorCtr="0"/>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2000"/>
              </a:spcBef>
              <a:spcAft>
                <a:spcPts val="0"/>
              </a:spcAft>
              <a:buClr>
                <a:schemeClr val="dk2"/>
              </a:buClr>
              <a:buSzPts val="1800"/>
              <a:buChar char="○"/>
              <a:defRPr sz="1800">
                <a:solidFill>
                  <a:schemeClr val="dk2"/>
                </a:solidFill>
              </a:defRPr>
            </a:lvl2pPr>
            <a:lvl3pPr marL="1371600" lvl="2" indent="-342900">
              <a:lnSpc>
                <a:spcPct val="115000"/>
              </a:lnSpc>
              <a:spcBef>
                <a:spcPts val="2000"/>
              </a:spcBef>
              <a:spcAft>
                <a:spcPts val="0"/>
              </a:spcAft>
              <a:buClr>
                <a:schemeClr val="dk2"/>
              </a:buClr>
              <a:buSzPts val="1800"/>
              <a:buChar char="■"/>
              <a:defRPr sz="1800">
                <a:solidFill>
                  <a:schemeClr val="dk2"/>
                </a:solidFill>
              </a:defRPr>
            </a:lvl3pPr>
            <a:lvl4pPr marL="1828800" lvl="3" indent="-342900">
              <a:lnSpc>
                <a:spcPct val="115000"/>
              </a:lnSpc>
              <a:spcBef>
                <a:spcPts val="2000"/>
              </a:spcBef>
              <a:spcAft>
                <a:spcPts val="0"/>
              </a:spcAft>
              <a:buClr>
                <a:schemeClr val="dk2"/>
              </a:buClr>
              <a:buSzPts val="1800"/>
              <a:buChar char="●"/>
              <a:defRPr sz="1800">
                <a:solidFill>
                  <a:schemeClr val="dk2"/>
                </a:solidFill>
              </a:defRPr>
            </a:lvl4pPr>
            <a:lvl5pPr marL="2286000" lvl="4" indent="-342900">
              <a:lnSpc>
                <a:spcPct val="115000"/>
              </a:lnSpc>
              <a:spcBef>
                <a:spcPts val="2000"/>
              </a:spcBef>
              <a:spcAft>
                <a:spcPts val="0"/>
              </a:spcAft>
              <a:buClr>
                <a:schemeClr val="dk2"/>
              </a:buClr>
              <a:buSzPts val="1800"/>
              <a:buChar char="○"/>
              <a:defRPr sz="1800">
                <a:solidFill>
                  <a:schemeClr val="dk2"/>
                </a:solidFill>
              </a:defRPr>
            </a:lvl5pPr>
            <a:lvl6pPr marL="2743200" lvl="5" indent="-342900">
              <a:lnSpc>
                <a:spcPct val="115000"/>
              </a:lnSpc>
              <a:spcBef>
                <a:spcPts val="2000"/>
              </a:spcBef>
              <a:spcAft>
                <a:spcPts val="0"/>
              </a:spcAft>
              <a:buClr>
                <a:schemeClr val="dk2"/>
              </a:buClr>
              <a:buSzPts val="1800"/>
              <a:buChar char="■"/>
              <a:defRPr sz="1800">
                <a:solidFill>
                  <a:schemeClr val="dk2"/>
                </a:solidFill>
              </a:defRPr>
            </a:lvl6pPr>
            <a:lvl7pPr marL="3200400" lvl="6" indent="-342900">
              <a:lnSpc>
                <a:spcPct val="115000"/>
              </a:lnSpc>
              <a:spcBef>
                <a:spcPts val="2000"/>
              </a:spcBef>
              <a:spcAft>
                <a:spcPts val="0"/>
              </a:spcAft>
              <a:buClr>
                <a:schemeClr val="dk2"/>
              </a:buClr>
              <a:buSzPts val="1800"/>
              <a:buChar char="●"/>
              <a:defRPr sz="1800">
                <a:solidFill>
                  <a:schemeClr val="dk2"/>
                </a:solidFill>
              </a:defRPr>
            </a:lvl7pPr>
            <a:lvl8pPr marL="3657600" lvl="7" indent="-342900">
              <a:lnSpc>
                <a:spcPct val="115000"/>
              </a:lnSpc>
              <a:spcBef>
                <a:spcPts val="2000"/>
              </a:spcBef>
              <a:spcAft>
                <a:spcPts val="0"/>
              </a:spcAft>
              <a:buClr>
                <a:schemeClr val="dk2"/>
              </a:buClr>
              <a:buSzPts val="1800"/>
              <a:buChar char="○"/>
              <a:defRPr sz="1800">
                <a:solidFill>
                  <a:schemeClr val="dk2"/>
                </a:solidFill>
              </a:defRPr>
            </a:lvl8pPr>
            <a:lvl9pPr marL="4114800" lvl="8" indent="-34290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11044216" y="7630867"/>
            <a:ext cx="715200" cy="644100"/>
          </a:xfrm>
          <a:prstGeom prst="rect">
            <a:avLst/>
          </a:prstGeom>
          <a:noFill/>
          <a:ln>
            <a:noFill/>
          </a:ln>
        </p:spPr>
        <p:txBody>
          <a:bodyPr spcFirstLastPara="1" wrap="square" lIns="116850" tIns="116850" rIns="116850" bIns="11685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19472" y="448118"/>
            <a:ext cx="10280400" cy="1626900"/>
          </a:xfrm>
          <a:prstGeom prst="rect">
            <a:avLst/>
          </a:prstGeom>
          <a:noFill/>
          <a:ln>
            <a:noFill/>
          </a:ln>
        </p:spPr>
        <p:txBody>
          <a:bodyPr spcFirstLastPara="1" wrap="square" lIns="116850" tIns="116850" rIns="116850" bIns="116850" anchor="ctr" anchorCtr="0"/>
          <a:lstStyle>
            <a:lvl1pPr marL="0" marR="0" lvl="0" indent="0" algn="l" rtl="0">
              <a:lnSpc>
                <a:spcPct val="90000"/>
              </a:lnSpc>
              <a:spcBef>
                <a:spcPts val="0"/>
              </a:spcBef>
              <a:spcAft>
                <a:spcPts val="0"/>
              </a:spcAft>
              <a:buClr>
                <a:schemeClr val="dk1"/>
              </a:buClr>
              <a:buSzPts val="1800"/>
              <a:buFont typeface="Avenir"/>
              <a:buNone/>
              <a:defRPr sz="5700" b="0" i="0" u="none" strike="noStrike" cap="none">
                <a:solidFill>
                  <a:schemeClr val="dk1"/>
                </a:solidFill>
                <a:latin typeface="Avenir"/>
                <a:ea typeface="Avenir"/>
                <a:cs typeface="Avenir"/>
                <a:sym typeface="Avenir"/>
              </a:defRPr>
            </a:lvl1pPr>
            <a:lvl2pPr lvl="1" indent="0" rtl="0">
              <a:spcBef>
                <a:spcPts val="0"/>
              </a:spcBef>
              <a:spcAft>
                <a:spcPts val="0"/>
              </a:spcAft>
              <a:buSzPts val="1800"/>
              <a:buNone/>
              <a:defRPr sz="2200"/>
            </a:lvl2pPr>
            <a:lvl3pPr lvl="2" indent="0" rtl="0">
              <a:spcBef>
                <a:spcPts val="0"/>
              </a:spcBef>
              <a:spcAft>
                <a:spcPts val="0"/>
              </a:spcAft>
              <a:buSzPts val="1800"/>
              <a:buNone/>
              <a:defRPr sz="2200"/>
            </a:lvl3pPr>
            <a:lvl4pPr lvl="3" indent="0" rtl="0">
              <a:spcBef>
                <a:spcPts val="0"/>
              </a:spcBef>
              <a:spcAft>
                <a:spcPts val="0"/>
              </a:spcAft>
              <a:buSzPts val="1800"/>
              <a:buNone/>
              <a:defRPr sz="2200"/>
            </a:lvl4pPr>
            <a:lvl5pPr lvl="4" indent="0" rtl="0">
              <a:spcBef>
                <a:spcPts val="0"/>
              </a:spcBef>
              <a:spcAft>
                <a:spcPts val="0"/>
              </a:spcAft>
              <a:buSzPts val="1800"/>
              <a:buNone/>
              <a:defRPr sz="2200"/>
            </a:lvl5pPr>
            <a:lvl6pPr lvl="5" indent="0" rtl="0">
              <a:spcBef>
                <a:spcPts val="0"/>
              </a:spcBef>
              <a:spcAft>
                <a:spcPts val="0"/>
              </a:spcAft>
              <a:buSzPts val="1800"/>
              <a:buNone/>
              <a:defRPr sz="2200"/>
            </a:lvl6pPr>
            <a:lvl7pPr lvl="6" indent="0" rtl="0">
              <a:spcBef>
                <a:spcPts val="0"/>
              </a:spcBef>
              <a:spcAft>
                <a:spcPts val="0"/>
              </a:spcAft>
              <a:buSzPts val="1800"/>
              <a:buNone/>
              <a:defRPr sz="2200"/>
            </a:lvl7pPr>
            <a:lvl8pPr lvl="7" indent="0" rtl="0">
              <a:spcBef>
                <a:spcPts val="0"/>
              </a:spcBef>
              <a:spcAft>
                <a:spcPts val="0"/>
              </a:spcAft>
              <a:buSzPts val="1800"/>
              <a:buNone/>
              <a:defRPr sz="2200"/>
            </a:lvl8pPr>
            <a:lvl9pPr lvl="8" indent="0" rtl="0">
              <a:spcBef>
                <a:spcPts val="0"/>
              </a:spcBef>
              <a:spcAft>
                <a:spcPts val="0"/>
              </a:spcAft>
              <a:buSzPts val="1800"/>
              <a:buNone/>
              <a:defRPr sz="2200"/>
            </a:lvl9pPr>
          </a:lstStyle>
          <a:p>
            <a:endParaRPr/>
          </a:p>
        </p:txBody>
      </p:sp>
      <p:sp>
        <p:nvSpPr>
          <p:cNvPr id="52" name="Google Shape;52;p13"/>
          <p:cNvSpPr txBox="1">
            <a:spLocks noGrp="1"/>
          </p:cNvSpPr>
          <p:nvPr>
            <p:ph type="body" idx="1"/>
          </p:nvPr>
        </p:nvSpPr>
        <p:spPr>
          <a:xfrm>
            <a:off x="819472" y="2240583"/>
            <a:ext cx="10280400" cy="5340300"/>
          </a:xfrm>
          <a:prstGeom prst="rect">
            <a:avLst/>
          </a:prstGeom>
          <a:noFill/>
          <a:ln>
            <a:noFill/>
          </a:ln>
        </p:spPr>
        <p:txBody>
          <a:bodyPr spcFirstLastPara="1" wrap="square" lIns="116850" tIns="116850" rIns="116850" bIns="116850" anchor="t" anchorCtr="0"/>
          <a:lstStyle>
            <a:lvl1pPr marL="457200" marR="0" lvl="0" indent="-457200" algn="l" rtl="0">
              <a:lnSpc>
                <a:spcPct val="90000"/>
              </a:lnSpc>
              <a:spcBef>
                <a:spcPts val="1200"/>
              </a:spcBef>
              <a:spcAft>
                <a:spcPts val="0"/>
              </a:spcAft>
              <a:buClr>
                <a:schemeClr val="dk1"/>
              </a:buClr>
              <a:buSzPts val="3600"/>
              <a:buFont typeface="Arial"/>
              <a:buChar char="•"/>
              <a:defRPr sz="3600" b="0" i="0" u="none" strike="noStrike" cap="none">
                <a:solidFill>
                  <a:schemeClr val="dk1"/>
                </a:solidFill>
                <a:latin typeface="Avenir"/>
                <a:ea typeface="Avenir"/>
                <a:cs typeface="Avenir"/>
                <a:sym typeface="Avenir"/>
              </a:defRPr>
            </a:lvl1pPr>
            <a:lvl2pPr marL="914400" marR="0" lvl="1" indent="-425450" algn="l" rtl="0">
              <a:lnSpc>
                <a:spcPct val="90000"/>
              </a:lnSpc>
              <a:spcBef>
                <a:spcPts val="700"/>
              </a:spcBef>
              <a:spcAft>
                <a:spcPts val="0"/>
              </a:spcAft>
              <a:buClr>
                <a:schemeClr val="dk1"/>
              </a:buClr>
              <a:buSzPts val="3100"/>
              <a:buFont typeface="Arial"/>
              <a:buChar char="•"/>
              <a:defRPr sz="3100" b="0" i="0" u="none" strike="noStrike" cap="none">
                <a:solidFill>
                  <a:schemeClr val="dk1"/>
                </a:solidFill>
                <a:latin typeface="Avenir"/>
                <a:ea typeface="Avenir"/>
                <a:cs typeface="Avenir"/>
                <a:sym typeface="Avenir"/>
              </a:defRPr>
            </a:lvl2pPr>
            <a:lvl3pPr marL="1371600" marR="0" lvl="2" indent="-393700" algn="l" rtl="0">
              <a:lnSpc>
                <a:spcPct val="90000"/>
              </a:lnSpc>
              <a:spcBef>
                <a:spcPts val="700"/>
              </a:spcBef>
              <a:spcAft>
                <a:spcPts val="0"/>
              </a:spcAft>
              <a:buClr>
                <a:schemeClr val="dk1"/>
              </a:buClr>
              <a:buSzPts val="2600"/>
              <a:buFont typeface="Arial"/>
              <a:buChar char="•"/>
              <a:defRPr sz="2600" b="0" i="0" u="none" strike="noStrike" cap="none">
                <a:solidFill>
                  <a:schemeClr val="dk1"/>
                </a:solidFill>
                <a:latin typeface="Avenir"/>
                <a:ea typeface="Avenir"/>
                <a:cs typeface="Avenir"/>
                <a:sym typeface="Avenir"/>
              </a:defRPr>
            </a:lvl3pPr>
            <a:lvl4pPr marL="1828800" marR="0" lvl="3"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4pPr>
            <a:lvl5pPr marL="2286000" marR="0" lvl="4"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Avenir"/>
                <a:ea typeface="Avenir"/>
                <a:cs typeface="Avenir"/>
                <a:sym typeface="Avenir"/>
              </a:defRPr>
            </a:lvl5pPr>
            <a:lvl6pPr marL="2743200" marR="0" lvl="5"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7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19472" y="7801128"/>
            <a:ext cx="2682000" cy="448200"/>
          </a:xfrm>
          <a:prstGeom prst="rect">
            <a:avLst/>
          </a:prstGeom>
          <a:noFill/>
          <a:ln>
            <a:noFill/>
          </a:ln>
        </p:spPr>
        <p:txBody>
          <a:bodyPr spcFirstLastPara="1" wrap="square" lIns="116850" tIns="116850" rIns="116850" bIns="116850" anchor="ctr" anchorCtr="0"/>
          <a:lstStyle>
            <a:lvl1pPr marL="0" marR="0" lvl="0" indent="0" algn="l" rtl="0">
              <a:spcBef>
                <a:spcPts val="0"/>
              </a:spcBef>
              <a:spcAft>
                <a:spcPts val="0"/>
              </a:spcAft>
              <a:buSzPts val="1800"/>
              <a:buNone/>
              <a:defRPr sz="1600" b="0" i="0" u="none" strike="noStrike" cap="none">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948368" y="7801128"/>
            <a:ext cx="4022700" cy="448200"/>
          </a:xfrm>
          <a:prstGeom prst="rect">
            <a:avLst/>
          </a:prstGeom>
          <a:noFill/>
          <a:ln>
            <a:noFill/>
          </a:ln>
        </p:spPr>
        <p:txBody>
          <a:bodyPr spcFirstLastPara="1" wrap="square" lIns="116850" tIns="116850" rIns="116850" bIns="116850" anchor="ctr" anchorCtr="0"/>
          <a:lstStyle>
            <a:lvl1pPr marL="0" marR="0" lvl="0" indent="0" algn="ctr" rtl="0">
              <a:spcBef>
                <a:spcPts val="0"/>
              </a:spcBef>
              <a:spcAft>
                <a:spcPts val="0"/>
              </a:spcAft>
              <a:buSzPts val="1800"/>
              <a:buNone/>
              <a:defRPr sz="1600" b="0" i="0" u="none" strike="noStrike" cap="none">
                <a:solidFill>
                  <a:srgbClr val="888888"/>
                </a:solidFill>
                <a:latin typeface="Avenir"/>
                <a:ea typeface="Avenir"/>
                <a:cs typeface="Avenir"/>
                <a:sym typeface="Avenir"/>
              </a:defRPr>
            </a:lvl1pPr>
            <a:lvl2pPr marL="584200" marR="0" lvl="1"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811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752600" marR="0" lvl="3"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3368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921000" marR="0" lvl="5"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5052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4089400" marR="0" lvl="7"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673600" marR="0" lvl="8"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418218" y="7801128"/>
            <a:ext cx="2682000" cy="448200"/>
          </a:xfrm>
          <a:prstGeom prst="rect">
            <a:avLst/>
          </a:prstGeom>
          <a:noFill/>
          <a:ln>
            <a:noFill/>
          </a:ln>
        </p:spPr>
        <p:txBody>
          <a:bodyPr spcFirstLastPara="1" wrap="square" lIns="116850" tIns="58425" rIns="116850" bIns="58425" anchor="ctr" anchorCtr="0">
            <a:noAutofit/>
          </a:bodyPr>
          <a:lstStyle>
            <a:lvl1pPr marL="0" marR="0" lvl="0" indent="0" algn="r" rtl="0">
              <a:spcBef>
                <a:spcPts val="0"/>
              </a:spcBef>
              <a:buNone/>
              <a:defRPr sz="1600" b="0" i="0" u="none" strike="noStrike" cap="none">
                <a:solidFill>
                  <a:srgbClr val="888888"/>
                </a:solidFill>
                <a:latin typeface="Avenir"/>
                <a:ea typeface="Avenir"/>
                <a:cs typeface="Avenir"/>
                <a:sym typeface="Avenir"/>
              </a:defRPr>
            </a:lvl1pPr>
            <a:lvl2pPr marL="0" marR="0" lvl="1" indent="0" algn="r" rtl="0">
              <a:spcBef>
                <a:spcPts val="0"/>
              </a:spcBef>
              <a:buNone/>
              <a:defRPr sz="1600" b="0" i="0" u="none" strike="noStrike" cap="none">
                <a:solidFill>
                  <a:srgbClr val="888888"/>
                </a:solidFill>
                <a:latin typeface="Avenir"/>
                <a:ea typeface="Avenir"/>
                <a:cs typeface="Avenir"/>
                <a:sym typeface="Avenir"/>
              </a:defRPr>
            </a:lvl2pPr>
            <a:lvl3pPr marL="0" marR="0" lvl="2" indent="0" algn="r" rtl="0">
              <a:spcBef>
                <a:spcPts val="0"/>
              </a:spcBef>
              <a:buNone/>
              <a:defRPr sz="1600" b="0" i="0" u="none" strike="noStrike" cap="none">
                <a:solidFill>
                  <a:srgbClr val="888888"/>
                </a:solidFill>
                <a:latin typeface="Avenir"/>
                <a:ea typeface="Avenir"/>
                <a:cs typeface="Avenir"/>
                <a:sym typeface="Avenir"/>
              </a:defRPr>
            </a:lvl3pPr>
            <a:lvl4pPr marL="0" marR="0" lvl="3" indent="0" algn="r" rtl="0">
              <a:spcBef>
                <a:spcPts val="0"/>
              </a:spcBef>
              <a:buNone/>
              <a:defRPr sz="1600" b="0" i="0" u="none" strike="noStrike" cap="none">
                <a:solidFill>
                  <a:srgbClr val="888888"/>
                </a:solidFill>
                <a:latin typeface="Avenir"/>
                <a:ea typeface="Avenir"/>
                <a:cs typeface="Avenir"/>
                <a:sym typeface="Avenir"/>
              </a:defRPr>
            </a:lvl4pPr>
            <a:lvl5pPr marL="0" marR="0" lvl="4" indent="0" algn="r" rtl="0">
              <a:spcBef>
                <a:spcPts val="0"/>
              </a:spcBef>
              <a:buNone/>
              <a:defRPr sz="1600" b="0" i="0" u="none" strike="noStrike" cap="none">
                <a:solidFill>
                  <a:srgbClr val="888888"/>
                </a:solidFill>
                <a:latin typeface="Avenir"/>
                <a:ea typeface="Avenir"/>
                <a:cs typeface="Avenir"/>
                <a:sym typeface="Avenir"/>
              </a:defRPr>
            </a:lvl5pPr>
            <a:lvl6pPr marL="0" marR="0" lvl="5" indent="0" algn="r" rtl="0">
              <a:spcBef>
                <a:spcPts val="0"/>
              </a:spcBef>
              <a:buNone/>
              <a:defRPr sz="1600" b="0" i="0" u="none" strike="noStrike" cap="none">
                <a:solidFill>
                  <a:srgbClr val="888888"/>
                </a:solidFill>
                <a:latin typeface="Avenir"/>
                <a:ea typeface="Avenir"/>
                <a:cs typeface="Avenir"/>
                <a:sym typeface="Avenir"/>
              </a:defRPr>
            </a:lvl6pPr>
            <a:lvl7pPr marL="0" marR="0" lvl="6" indent="0" algn="r" rtl="0">
              <a:spcBef>
                <a:spcPts val="0"/>
              </a:spcBef>
              <a:buNone/>
              <a:defRPr sz="1600" b="0" i="0" u="none" strike="noStrike" cap="none">
                <a:solidFill>
                  <a:srgbClr val="888888"/>
                </a:solidFill>
                <a:latin typeface="Avenir"/>
                <a:ea typeface="Avenir"/>
                <a:cs typeface="Avenir"/>
                <a:sym typeface="Avenir"/>
              </a:defRPr>
            </a:lvl7pPr>
            <a:lvl8pPr marL="0" marR="0" lvl="7" indent="0" algn="r" rtl="0">
              <a:spcBef>
                <a:spcPts val="0"/>
              </a:spcBef>
              <a:buNone/>
              <a:defRPr sz="1600" b="0" i="0" u="none" strike="noStrike" cap="none">
                <a:solidFill>
                  <a:srgbClr val="888888"/>
                </a:solidFill>
                <a:latin typeface="Avenir"/>
                <a:ea typeface="Avenir"/>
                <a:cs typeface="Avenir"/>
                <a:sym typeface="Avenir"/>
              </a:defRPr>
            </a:lvl8pPr>
            <a:lvl9pPr marL="0" marR="0" lvl="8" indent="0" algn="r" rtl="0">
              <a:spcBef>
                <a:spcPts val="0"/>
              </a:spcBef>
              <a:buNone/>
              <a:defRPr sz="16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406314" y="728237"/>
            <a:ext cx="11106900" cy="937200"/>
          </a:xfrm>
          <a:prstGeom prst="rect">
            <a:avLst/>
          </a:prstGeom>
          <a:noFill/>
          <a:ln>
            <a:noFill/>
          </a:ln>
        </p:spPr>
        <p:txBody>
          <a:bodyPr spcFirstLastPara="1" wrap="square" lIns="126750" tIns="126750" rIns="126750" bIns="126750" anchor="t" anchorCtr="0"/>
          <a:lstStyle>
            <a:lvl1pPr lvl="0" rtl="0">
              <a:spcBef>
                <a:spcPts val="0"/>
              </a:spcBef>
              <a:spcAft>
                <a:spcPts val="0"/>
              </a:spcAft>
              <a:buClr>
                <a:schemeClr val="dk1"/>
              </a:buClr>
              <a:buSzPts val="3900"/>
              <a:buNone/>
              <a:defRPr sz="3900">
                <a:solidFill>
                  <a:schemeClr val="dk1"/>
                </a:solidFill>
              </a:defRPr>
            </a:lvl1pPr>
            <a:lvl2pPr lvl="1" rtl="0">
              <a:spcBef>
                <a:spcPts val="0"/>
              </a:spcBef>
              <a:spcAft>
                <a:spcPts val="0"/>
              </a:spcAft>
              <a:buClr>
                <a:schemeClr val="dk1"/>
              </a:buClr>
              <a:buSzPts val="3900"/>
              <a:buNone/>
              <a:defRPr sz="3900">
                <a:solidFill>
                  <a:schemeClr val="dk1"/>
                </a:solidFill>
              </a:defRPr>
            </a:lvl2pPr>
            <a:lvl3pPr lvl="2" rtl="0">
              <a:spcBef>
                <a:spcPts val="0"/>
              </a:spcBef>
              <a:spcAft>
                <a:spcPts val="0"/>
              </a:spcAft>
              <a:buClr>
                <a:schemeClr val="dk1"/>
              </a:buClr>
              <a:buSzPts val="3900"/>
              <a:buNone/>
              <a:defRPr sz="3900">
                <a:solidFill>
                  <a:schemeClr val="dk1"/>
                </a:solidFill>
              </a:defRPr>
            </a:lvl3pPr>
            <a:lvl4pPr lvl="3" rtl="0">
              <a:spcBef>
                <a:spcPts val="0"/>
              </a:spcBef>
              <a:spcAft>
                <a:spcPts val="0"/>
              </a:spcAft>
              <a:buClr>
                <a:schemeClr val="dk1"/>
              </a:buClr>
              <a:buSzPts val="3900"/>
              <a:buNone/>
              <a:defRPr sz="3900">
                <a:solidFill>
                  <a:schemeClr val="dk1"/>
                </a:solidFill>
              </a:defRPr>
            </a:lvl4pPr>
            <a:lvl5pPr lvl="4" rtl="0">
              <a:spcBef>
                <a:spcPts val="0"/>
              </a:spcBef>
              <a:spcAft>
                <a:spcPts val="0"/>
              </a:spcAft>
              <a:buClr>
                <a:schemeClr val="dk1"/>
              </a:buClr>
              <a:buSzPts val="3900"/>
              <a:buNone/>
              <a:defRPr sz="3900">
                <a:solidFill>
                  <a:schemeClr val="dk1"/>
                </a:solidFill>
              </a:defRPr>
            </a:lvl5pPr>
            <a:lvl6pPr lvl="5" rtl="0">
              <a:spcBef>
                <a:spcPts val="0"/>
              </a:spcBef>
              <a:spcAft>
                <a:spcPts val="0"/>
              </a:spcAft>
              <a:buClr>
                <a:schemeClr val="dk1"/>
              </a:buClr>
              <a:buSzPts val="3900"/>
              <a:buNone/>
              <a:defRPr sz="3900">
                <a:solidFill>
                  <a:schemeClr val="dk1"/>
                </a:solidFill>
              </a:defRPr>
            </a:lvl6pPr>
            <a:lvl7pPr lvl="6" rtl="0">
              <a:spcBef>
                <a:spcPts val="0"/>
              </a:spcBef>
              <a:spcAft>
                <a:spcPts val="0"/>
              </a:spcAft>
              <a:buClr>
                <a:schemeClr val="dk1"/>
              </a:buClr>
              <a:buSzPts val="3900"/>
              <a:buNone/>
              <a:defRPr sz="3900">
                <a:solidFill>
                  <a:schemeClr val="dk1"/>
                </a:solidFill>
              </a:defRPr>
            </a:lvl7pPr>
            <a:lvl8pPr lvl="7" rtl="0">
              <a:spcBef>
                <a:spcPts val="0"/>
              </a:spcBef>
              <a:spcAft>
                <a:spcPts val="0"/>
              </a:spcAft>
              <a:buClr>
                <a:schemeClr val="dk1"/>
              </a:buClr>
              <a:buSzPts val="3900"/>
              <a:buNone/>
              <a:defRPr sz="3900">
                <a:solidFill>
                  <a:schemeClr val="dk1"/>
                </a:solidFill>
              </a:defRPr>
            </a:lvl8pPr>
            <a:lvl9pPr lvl="8" rtl="0">
              <a:spcBef>
                <a:spcPts val="0"/>
              </a:spcBef>
              <a:spcAft>
                <a:spcPts val="0"/>
              </a:spcAft>
              <a:buClr>
                <a:schemeClr val="dk1"/>
              </a:buClr>
              <a:buSzPts val="3900"/>
              <a:buNone/>
              <a:defRPr sz="3900">
                <a:solidFill>
                  <a:schemeClr val="dk1"/>
                </a:solidFill>
              </a:defRPr>
            </a:lvl9pPr>
          </a:lstStyle>
          <a:p>
            <a:endParaRPr/>
          </a:p>
        </p:txBody>
      </p:sp>
      <p:sp>
        <p:nvSpPr>
          <p:cNvPr id="132" name="Google Shape;132;p26"/>
          <p:cNvSpPr txBox="1">
            <a:spLocks noGrp="1"/>
          </p:cNvSpPr>
          <p:nvPr>
            <p:ph type="body" idx="1"/>
          </p:nvPr>
        </p:nvSpPr>
        <p:spPr>
          <a:xfrm>
            <a:off x="406314" y="1885905"/>
            <a:ext cx="11106900" cy="5590500"/>
          </a:xfrm>
          <a:prstGeom prst="rect">
            <a:avLst/>
          </a:prstGeom>
          <a:noFill/>
          <a:ln>
            <a:noFill/>
          </a:ln>
        </p:spPr>
        <p:txBody>
          <a:bodyPr spcFirstLastPara="1" wrap="square" lIns="126750" tIns="126750" rIns="126750" bIns="126750" anchor="t" anchorCtr="0"/>
          <a:lstStyle>
            <a:lvl1pPr marL="457200" lvl="0" indent="-393700" rtl="0">
              <a:lnSpc>
                <a:spcPct val="115000"/>
              </a:lnSpc>
              <a:spcBef>
                <a:spcPts val="0"/>
              </a:spcBef>
              <a:spcAft>
                <a:spcPts val="0"/>
              </a:spcAft>
              <a:buClr>
                <a:schemeClr val="dk2"/>
              </a:buClr>
              <a:buSzPts val="2600"/>
              <a:buChar char="●"/>
              <a:defRPr sz="2600">
                <a:solidFill>
                  <a:schemeClr val="dk2"/>
                </a:solidFill>
              </a:defRPr>
            </a:lvl1pPr>
            <a:lvl2pPr marL="914400" lvl="1" indent="-355600" rtl="0">
              <a:lnSpc>
                <a:spcPct val="115000"/>
              </a:lnSpc>
              <a:spcBef>
                <a:spcPts val="2200"/>
              </a:spcBef>
              <a:spcAft>
                <a:spcPts val="0"/>
              </a:spcAft>
              <a:buClr>
                <a:schemeClr val="dk2"/>
              </a:buClr>
              <a:buSzPts val="2000"/>
              <a:buChar char="○"/>
              <a:defRPr sz="2000">
                <a:solidFill>
                  <a:schemeClr val="dk2"/>
                </a:solidFill>
              </a:defRPr>
            </a:lvl2pPr>
            <a:lvl3pPr marL="1371600" lvl="2" indent="-355600" rtl="0">
              <a:lnSpc>
                <a:spcPct val="115000"/>
              </a:lnSpc>
              <a:spcBef>
                <a:spcPts val="2200"/>
              </a:spcBef>
              <a:spcAft>
                <a:spcPts val="0"/>
              </a:spcAft>
              <a:buClr>
                <a:schemeClr val="dk2"/>
              </a:buClr>
              <a:buSzPts val="2000"/>
              <a:buChar char="■"/>
              <a:defRPr sz="2000">
                <a:solidFill>
                  <a:schemeClr val="dk2"/>
                </a:solidFill>
              </a:defRPr>
            </a:lvl3pPr>
            <a:lvl4pPr marL="1828800" lvl="3" indent="-355600" rtl="0">
              <a:lnSpc>
                <a:spcPct val="115000"/>
              </a:lnSpc>
              <a:spcBef>
                <a:spcPts val="2200"/>
              </a:spcBef>
              <a:spcAft>
                <a:spcPts val="0"/>
              </a:spcAft>
              <a:buClr>
                <a:schemeClr val="dk2"/>
              </a:buClr>
              <a:buSzPts val="2000"/>
              <a:buChar char="●"/>
              <a:defRPr sz="2000">
                <a:solidFill>
                  <a:schemeClr val="dk2"/>
                </a:solidFill>
              </a:defRPr>
            </a:lvl4pPr>
            <a:lvl5pPr marL="2286000" lvl="4" indent="-355600" rtl="0">
              <a:lnSpc>
                <a:spcPct val="115000"/>
              </a:lnSpc>
              <a:spcBef>
                <a:spcPts val="2200"/>
              </a:spcBef>
              <a:spcAft>
                <a:spcPts val="0"/>
              </a:spcAft>
              <a:buClr>
                <a:schemeClr val="dk2"/>
              </a:buClr>
              <a:buSzPts val="2000"/>
              <a:buChar char="○"/>
              <a:defRPr sz="2000">
                <a:solidFill>
                  <a:schemeClr val="dk2"/>
                </a:solidFill>
              </a:defRPr>
            </a:lvl5pPr>
            <a:lvl6pPr marL="2743200" lvl="5" indent="-355600" rtl="0">
              <a:lnSpc>
                <a:spcPct val="115000"/>
              </a:lnSpc>
              <a:spcBef>
                <a:spcPts val="2200"/>
              </a:spcBef>
              <a:spcAft>
                <a:spcPts val="0"/>
              </a:spcAft>
              <a:buClr>
                <a:schemeClr val="dk2"/>
              </a:buClr>
              <a:buSzPts val="2000"/>
              <a:buChar char="■"/>
              <a:defRPr sz="2000">
                <a:solidFill>
                  <a:schemeClr val="dk2"/>
                </a:solidFill>
              </a:defRPr>
            </a:lvl6pPr>
            <a:lvl7pPr marL="3200400" lvl="6" indent="-355600" rtl="0">
              <a:lnSpc>
                <a:spcPct val="115000"/>
              </a:lnSpc>
              <a:spcBef>
                <a:spcPts val="2200"/>
              </a:spcBef>
              <a:spcAft>
                <a:spcPts val="0"/>
              </a:spcAft>
              <a:buClr>
                <a:schemeClr val="dk2"/>
              </a:buClr>
              <a:buSzPts val="2000"/>
              <a:buChar char="●"/>
              <a:defRPr sz="2000">
                <a:solidFill>
                  <a:schemeClr val="dk2"/>
                </a:solidFill>
              </a:defRPr>
            </a:lvl7pPr>
            <a:lvl8pPr marL="3657600" lvl="7" indent="-355600" rtl="0">
              <a:lnSpc>
                <a:spcPct val="115000"/>
              </a:lnSpc>
              <a:spcBef>
                <a:spcPts val="2200"/>
              </a:spcBef>
              <a:spcAft>
                <a:spcPts val="0"/>
              </a:spcAft>
              <a:buClr>
                <a:schemeClr val="dk2"/>
              </a:buClr>
              <a:buSzPts val="2000"/>
              <a:buChar char="○"/>
              <a:defRPr sz="2000">
                <a:solidFill>
                  <a:schemeClr val="dk2"/>
                </a:solidFill>
              </a:defRPr>
            </a:lvl8pPr>
            <a:lvl9pPr marL="4114800" lvl="8" indent="-355600" rtl="0">
              <a:lnSpc>
                <a:spcPct val="115000"/>
              </a:lnSpc>
              <a:spcBef>
                <a:spcPts val="2200"/>
              </a:spcBef>
              <a:spcAft>
                <a:spcPts val="2200"/>
              </a:spcAft>
              <a:buClr>
                <a:schemeClr val="dk2"/>
              </a:buClr>
              <a:buSzPts val="2000"/>
              <a:buChar char="■"/>
              <a:defRPr sz="2000">
                <a:solidFill>
                  <a:schemeClr val="dk2"/>
                </a:solidFill>
              </a:defRPr>
            </a:lvl9pPr>
          </a:lstStyle>
          <a:p>
            <a:endParaRPr/>
          </a:p>
        </p:txBody>
      </p:sp>
      <p:sp>
        <p:nvSpPr>
          <p:cNvPr id="133" name="Google Shape;133;p26"/>
          <p:cNvSpPr txBox="1">
            <a:spLocks noGrp="1"/>
          </p:cNvSpPr>
          <p:nvPr>
            <p:ph type="sldNum" idx="12"/>
          </p:nvPr>
        </p:nvSpPr>
        <p:spPr>
          <a:xfrm>
            <a:off x="11044216" y="7630867"/>
            <a:ext cx="715500" cy="643800"/>
          </a:xfrm>
          <a:prstGeom prst="rect">
            <a:avLst/>
          </a:prstGeom>
          <a:noFill/>
          <a:ln>
            <a:noFill/>
          </a:ln>
        </p:spPr>
        <p:txBody>
          <a:bodyPr spcFirstLastPara="1" wrap="square" lIns="126750" tIns="126750" rIns="126750" bIns="126750" anchor="ctr" anchorCtr="0">
            <a:noAutofit/>
          </a:bodyPr>
          <a:lstStyle>
            <a:lvl1pPr lvl="0" algn="r" rtl="0">
              <a:buNone/>
              <a:defRPr sz="1500">
                <a:solidFill>
                  <a:schemeClr val="dk2"/>
                </a:solidFill>
              </a:defRPr>
            </a:lvl1pPr>
            <a:lvl2pPr lvl="1" algn="r" rtl="0">
              <a:buNone/>
              <a:defRPr sz="1500">
                <a:solidFill>
                  <a:schemeClr val="dk2"/>
                </a:solidFill>
              </a:defRPr>
            </a:lvl2pPr>
            <a:lvl3pPr lvl="2" algn="r" rtl="0">
              <a:buNone/>
              <a:defRPr sz="1500">
                <a:solidFill>
                  <a:schemeClr val="dk2"/>
                </a:solidFill>
              </a:defRPr>
            </a:lvl3pPr>
            <a:lvl4pPr lvl="3" algn="r" rtl="0">
              <a:buNone/>
              <a:defRPr sz="1500">
                <a:solidFill>
                  <a:schemeClr val="dk2"/>
                </a:solidFill>
              </a:defRPr>
            </a:lvl4pPr>
            <a:lvl5pPr lvl="4" algn="r" rtl="0">
              <a:buNone/>
              <a:defRPr sz="1500">
                <a:solidFill>
                  <a:schemeClr val="dk2"/>
                </a:solidFill>
              </a:defRPr>
            </a:lvl5pPr>
            <a:lvl6pPr lvl="5" algn="r" rtl="0">
              <a:buNone/>
              <a:defRPr sz="1500">
                <a:solidFill>
                  <a:schemeClr val="dk2"/>
                </a:solidFill>
              </a:defRPr>
            </a:lvl6pPr>
            <a:lvl7pPr lvl="6" algn="r" rtl="0">
              <a:buNone/>
              <a:defRPr sz="1500">
                <a:solidFill>
                  <a:schemeClr val="dk2"/>
                </a:solidFill>
              </a:defRPr>
            </a:lvl7pPr>
            <a:lvl8pPr lvl="7" algn="r" rtl="0">
              <a:buNone/>
              <a:defRPr sz="1500">
                <a:solidFill>
                  <a:schemeClr val="dk2"/>
                </a:solidFill>
              </a:defRPr>
            </a:lvl8pPr>
            <a:lvl9pPr lvl="8" algn="r" rtl="0">
              <a:buNone/>
              <a:defRPr sz="15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awright@me.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communityrenewal.ca/sites/all/files/resource/P200_0.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hyperlink" Target="mailto:annawright@me.com"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178"/>
        <p:cNvGrpSpPr/>
        <p:nvPr/>
      </p:nvGrpSpPr>
      <p:grpSpPr>
        <a:xfrm>
          <a:off x="0" y="0"/>
          <a:ext cx="0" cy="0"/>
          <a:chOff x="0" y="0"/>
          <a:chExt cx="0" cy="0"/>
        </a:xfrm>
      </p:grpSpPr>
      <p:sp>
        <p:nvSpPr>
          <p:cNvPr id="179" name="Google Shape;179;p38"/>
          <p:cNvSpPr/>
          <p:nvPr/>
        </p:nvSpPr>
        <p:spPr>
          <a:xfrm>
            <a:off x="0" y="6183507"/>
            <a:ext cx="11919600" cy="2233500"/>
          </a:xfrm>
          <a:prstGeom prst="rect">
            <a:avLst/>
          </a:prstGeom>
          <a:solidFill>
            <a:srgbClr val="84CA9D"/>
          </a:solidFill>
          <a:ln>
            <a:noFill/>
          </a:ln>
        </p:spPr>
        <p:txBody>
          <a:bodyPr spcFirstLastPara="1" wrap="square" lIns="116850" tIns="58425" rIns="116850" bIns="58425"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180" name="Google Shape;180;p38"/>
          <p:cNvSpPr txBox="1"/>
          <p:nvPr/>
        </p:nvSpPr>
        <p:spPr>
          <a:xfrm>
            <a:off x="585125" y="2233417"/>
            <a:ext cx="10748700" cy="2884800"/>
          </a:xfrm>
          <a:prstGeom prst="rect">
            <a:avLst/>
          </a:prstGeom>
          <a:noFill/>
          <a:ln>
            <a:noFill/>
          </a:ln>
        </p:spPr>
        <p:txBody>
          <a:bodyPr spcFirstLastPara="1" wrap="square" lIns="116850" tIns="58425" rIns="116850" bIns="58425" anchor="t" anchorCtr="0">
            <a:noAutofit/>
          </a:bodyPr>
          <a:lstStyle/>
          <a:p>
            <a:pPr marL="0" marR="0" lvl="0" indent="0" algn="l" rtl="0">
              <a:lnSpc>
                <a:spcPct val="100000"/>
              </a:lnSpc>
              <a:spcBef>
                <a:spcPts val="0"/>
              </a:spcBef>
              <a:spcAft>
                <a:spcPts val="0"/>
              </a:spcAft>
              <a:buNone/>
            </a:pPr>
            <a:r>
              <a:rPr lang="en-GB" sz="6700" b="1" dirty="0">
                <a:solidFill>
                  <a:srgbClr val="422A39"/>
                </a:solidFill>
                <a:latin typeface="Amaranth"/>
                <a:ea typeface="Amaranth"/>
                <a:cs typeface="Amaranth"/>
                <a:sym typeface="Amaranth"/>
              </a:rPr>
              <a:t>SE DCS peer challenge </a:t>
            </a:r>
            <a:endParaRPr sz="6700" b="1" dirty="0">
              <a:solidFill>
                <a:srgbClr val="422A39"/>
              </a:solidFill>
              <a:latin typeface="Amaranth"/>
              <a:ea typeface="Amaranth"/>
              <a:cs typeface="Amaranth"/>
              <a:sym typeface="Amaranth"/>
            </a:endParaRPr>
          </a:p>
          <a:p>
            <a:pPr marL="0" marR="0" lvl="0" indent="0" algn="l" rtl="0">
              <a:lnSpc>
                <a:spcPct val="100000"/>
              </a:lnSpc>
              <a:spcBef>
                <a:spcPts val="0"/>
              </a:spcBef>
              <a:spcAft>
                <a:spcPts val="0"/>
              </a:spcAft>
              <a:buNone/>
            </a:pPr>
            <a:endParaRPr sz="4600" dirty="0">
              <a:solidFill>
                <a:srgbClr val="262323"/>
              </a:solidFill>
              <a:latin typeface="Amaranth"/>
              <a:ea typeface="Amaranth"/>
              <a:cs typeface="Amaranth"/>
              <a:sym typeface="Amaranth"/>
            </a:endParaRPr>
          </a:p>
        </p:txBody>
      </p:sp>
      <p:sp>
        <p:nvSpPr>
          <p:cNvPr id="181" name="Google Shape;181;p38"/>
          <p:cNvSpPr txBox="1"/>
          <p:nvPr/>
        </p:nvSpPr>
        <p:spPr>
          <a:xfrm>
            <a:off x="817675" y="6822350"/>
            <a:ext cx="5849100" cy="9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dirty="0">
                <a:solidFill>
                  <a:srgbClr val="262323"/>
                </a:solidFill>
                <a:uFill>
                  <a:noFill/>
                </a:uFill>
                <a:latin typeface="Amaranth"/>
                <a:ea typeface="Amaranth"/>
                <a:cs typeface="Amaranth"/>
                <a:sym typeface="Amaranth"/>
                <a:hlinkClick r:id="rId3"/>
              </a:rPr>
              <a:t>Author and further enquiries to annawright@me.com</a:t>
            </a:r>
            <a:endParaRPr lang="en-GB" sz="2400" dirty="0">
              <a:solidFill>
                <a:srgbClr val="262323"/>
              </a:solidFill>
              <a:uFill>
                <a:noFill/>
              </a:uFill>
              <a:latin typeface="Amaranth"/>
              <a:ea typeface="Amaranth"/>
              <a:cs typeface="Amaranth"/>
              <a:sym typeface="Amaranth"/>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229"/>
        <p:cNvGrpSpPr/>
        <p:nvPr/>
      </p:nvGrpSpPr>
      <p:grpSpPr>
        <a:xfrm>
          <a:off x="0" y="0"/>
          <a:ext cx="0" cy="0"/>
          <a:chOff x="0" y="0"/>
          <a:chExt cx="0" cy="0"/>
        </a:xfrm>
      </p:grpSpPr>
      <p:pic>
        <p:nvPicPr>
          <p:cNvPr id="230" name="Google Shape;230;p46"/>
          <p:cNvPicPr preferRelativeResize="0"/>
          <p:nvPr/>
        </p:nvPicPr>
        <p:blipFill>
          <a:blip r:embed="rId3">
            <a:alphaModFix/>
          </a:blip>
          <a:stretch>
            <a:fillRect/>
          </a:stretch>
        </p:blipFill>
        <p:spPr>
          <a:xfrm>
            <a:off x="0" y="-63593"/>
            <a:ext cx="11919599" cy="8431617"/>
          </a:xfrm>
          <a:prstGeom prst="rect">
            <a:avLst/>
          </a:prstGeom>
          <a:noFill/>
          <a:ln>
            <a:noFill/>
          </a:ln>
        </p:spPr>
      </p:pic>
      <p:sp>
        <p:nvSpPr>
          <p:cNvPr id="231" name="Google Shape;231;p46"/>
          <p:cNvSpPr txBox="1"/>
          <p:nvPr/>
        </p:nvSpPr>
        <p:spPr>
          <a:xfrm>
            <a:off x="585450" y="2160865"/>
            <a:ext cx="107487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360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Understanding the data</a:t>
            </a:r>
            <a:endParaRPr sz="6700" b="1">
              <a:solidFill>
                <a:srgbClr val="FFFFFF"/>
              </a:solidFill>
              <a:latin typeface="Amaranth"/>
              <a:ea typeface="Amaranth"/>
              <a:cs typeface="Amaranth"/>
              <a:sym typeface="Amaranth"/>
            </a:endParaRPr>
          </a:p>
        </p:txBody>
      </p:sp>
      <p:cxnSp>
        <p:nvCxnSpPr>
          <p:cNvPr id="232" name="Google Shape;232;p46"/>
          <p:cNvCxnSpPr/>
          <p:nvPr/>
        </p:nvCxnSpPr>
        <p:spPr>
          <a:xfrm>
            <a:off x="5534125" y="4100090"/>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236"/>
        <p:cNvGrpSpPr/>
        <p:nvPr/>
      </p:nvGrpSpPr>
      <p:grpSpPr>
        <a:xfrm>
          <a:off x="0" y="0"/>
          <a:ext cx="0" cy="0"/>
          <a:chOff x="0" y="0"/>
          <a:chExt cx="0" cy="0"/>
        </a:xfrm>
      </p:grpSpPr>
      <p:sp>
        <p:nvSpPr>
          <p:cNvPr id="237" name="Google Shape;237;p47"/>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Peer challenge data tool</a:t>
            </a: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238" name="Google Shape;238;p47"/>
          <p:cNvSpPr/>
          <p:nvPr/>
        </p:nvSpPr>
        <p:spPr>
          <a:xfrm>
            <a:off x="579800" y="2077050"/>
            <a:ext cx="11013300" cy="4737000"/>
          </a:xfrm>
          <a:prstGeom prst="rect">
            <a:avLst/>
          </a:prstGeom>
          <a:noFill/>
          <a:ln>
            <a:noFill/>
          </a:ln>
        </p:spPr>
        <p:txBody>
          <a:bodyPr spcFirstLastPara="1" wrap="square" lIns="116850" tIns="116850" rIns="116850" bIns="116850" anchor="t" anchorCtr="0">
            <a:noAutofit/>
          </a:bodyPr>
          <a:lstStyle/>
          <a:p>
            <a:pPr marL="0" lvl="0" indent="0" algn="l" rtl="0">
              <a:lnSpc>
                <a:spcPct val="100000"/>
              </a:lnSpc>
              <a:spcBef>
                <a:spcPts val="0"/>
              </a:spcBef>
              <a:spcAft>
                <a:spcPts val="0"/>
              </a:spcAft>
              <a:buNone/>
            </a:pPr>
            <a:r>
              <a:rPr lang="en-GB" sz="2400" b="1" dirty="0">
                <a:solidFill>
                  <a:schemeClr val="dk1"/>
                </a:solidFill>
                <a:latin typeface="Quicksand"/>
                <a:ea typeface="Quicksand"/>
                <a:cs typeface="Quicksand"/>
                <a:sym typeface="Quicksand"/>
              </a:rPr>
              <a:t>Aims:</a:t>
            </a:r>
            <a:br>
              <a:rPr lang="en-GB" sz="2400" b="1" dirty="0">
                <a:solidFill>
                  <a:schemeClr val="dk1"/>
                </a:solidFill>
                <a:latin typeface="Quicksand"/>
                <a:ea typeface="Quicksand"/>
                <a:cs typeface="Quicksand"/>
                <a:sym typeface="Quicksand"/>
              </a:rPr>
            </a:br>
            <a:endParaRPr sz="2400" b="1" dirty="0">
              <a:solidFill>
                <a:schemeClr val="dk1"/>
              </a:solidFill>
              <a:latin typeface="Quicksand"/>
              <a:ea typeface="Quicksand"/>
              <a:cs typeface="Quicksand"/>
              <a:sym typeface="Quicksand"/>
            </a:endParaRPr>
          </a:p>
          <a:p>
            <a:pPr marL="457200" lvl="0" indent="-381000" algn="l" rtl="0">
              <a:lnSpc>
                <a:spcPct val="100000"/>
              </a:lnSpc>
              <a:spcBef>
                <a:spcPts val="1000"/>
              </a:spcBef>
              <a:spcAft>
                <a:spcPts val="0"/>
              </a:spcAft>
              <a:buSzPts val="2400"/>
              <a:buFont typeface="Quicksand"/>
              <a:buChar char="●"/>
            </a:pPr>
            <a:r>
              <a:rPr lang="en-GB" sz="2400" dirty="0">
                <a:solidFill>
                  <a:schemeClr val="dk1"/>
                </a:solidFill>
                <a:latin typeface="Quicksand"/>
                <a:ea typeface="Quicksand"/>
                <a:cs typeface="Quicksand"/>
                <a:sym typeface="Quicksand"/>
              </a:rPr>
              <a:t>A single sheet where as much data as possible is pulled in to one place and shows relative performance</a:t>
            </a:r>
            <a:endParaRPr sz="2400" dirty="0">
              <a:solidFill>
                <a:schemeClr val="dk1"/>
              </a:solidFill>
              <a:latin typeface="Quicksand"/>
              <a:ea typeface="Quicksand"/>
              <a:cs typeface="Quicksand"/>
              <a:sym typeface="Quicksand"/>
            </a:endParaRPr>
          </a:p>
          <a:p>
            <a:pPr marL="457200" lvl="0" indent="-381000" algn="l" rtl="0">
              <a:lnSpc>
                <a:spcPct val="100000"/>
              </a:lnSpc>
              <a:spcBef>
                <a:spcPts val="1000"/>
              </a:spcBef>
              <a:spcAft>
                <a:spcPts val="0"/>
              </a:spcAft>
              <a:buSzPts val="2400"/>
              <a:buFont typeface="Quicksand"/>
              <a:buChar char="●"/>
            </a:pPr>
            <a:r>
              <a:rPr lang="en-GB" sz="2400" dirty="0">
                <a:solidFill>
                  <a:schemeClr val="dk1"/>
                </a:solidFill>
                <a:latin typeface="Quicksand"/>
                <a:ea typeface="Quicksand"/>
                <a:cs typeface="Quicksand"/>
                <a:sym typeface="Quicksand"/>
              </a:rPr>
              <a:t>A tool that allows LAs to compare their performance with the SE, England and a selected LA.</a:t>
            </a:r>
            <a:endParaRPr sz="2400" dirty="0">
              <a:solidFill>
                <a:schemeClr val="dk1"/>
              </a:solidFill>
              <a:latin typeface="Quicksand"/>
              <a:ea typeface="Quicksand"/>
              <a:cs typeface="Quicksand"/>
              <a:sym typeface="Quicksand"/>
            </a:endParaRPr>
          </a:p>
          <a:p>
            <a:pPr marL="457200" lvl="0" indent="-381000" algn="l" rtl="0">
              <a:lnSpc>
                <a:spcPct val="100000"/>
              </a:lnSpc>
              <a:spcBef>
                <a:spcPts val="1000"/>
              </a:spcBef>
              <a:spcAft>
                <a:spcPts val="0"/>
              </a:spcAft>
              <a:buSzPts val="2400"/>
              <a:buFont typeface="Quicksand"/>
              <a:buChar char="●"/>
            </a:pPr>
            <a:r>
              <a:rPr lang="en-GB" sz="2400" dirty="0">
                <a:solidFill>
                  <a:schemeClr val="dk1"/>
                </a:solidFill>
                <a:latin typeface="Quicksand"/>
                <a:ea typeface="Quicksand"/>
                <a:cs typeface="Quicksand"/>
                <a:sym typeface="Quicksand"/>
              </a:rPr>
              <a:t>Based on the most up to date quarterly and annual data</a:t>
            </a:r>
            <a:endParaRPr sz="2400" dirty="0">
              <a:solidFill>
                <a:schemeClr val="dk1"/>
              </a:solidFill>
              <a:latin typeface="Quicksand"/>
              <a:ea typeface="Quicksand"/>
              <a:cs typeface="Quicksand"/>
              <a:sym typeface="Quicksand"/>
            </a:endParaRPr>
          </a:p>
          <a:p>
            <a:pPr marL="0" lvl="0" indent="0" algn="l" rtl="0">
              <a:lnSpc>
                <a:spcPct val="100000"/>
              </a:lnSpc>
              <a:spcBef>
                <a:spcPts val="1000"/>
              </a:spcBef>
              <a:spcAft>
                <a:spcPts val="0"/>
              </a:spcAft>
              <a:buNone/>
            </a:pPr>
            <a:endParaRPr sz="2000" dirty="0">
              <a:solidFill>
                <a:schemeClr val="dk1"/>
              </a:solidFill>
              <a:latin typeface="Quicksand"/>
              <a:ea typeface="Quicksand"/>
              <a:cs typeface="Quicksand"/>
              <a:sym typeface="Quicksand"/>
            </a:endParaRPr>
          </a:p>
          <a:p>
            <a:pPr marL="0" lvl="0" indent="0" algn="l" rtl="0">
              <a:lnSpc>
                <a:spcPct val="100000"/>
              </a:lnSpc>
              <a:spcBef>
                <a:spcPts val="1000"/>
              </a:spcBef>
              <a:spcAft>
                <a:spcPts val="0"/>
              </a:spcAft>
              <a:buNone/>
            </a:pPr>
            <a:r>
              <a:rPr lang="en-GB" sz="2000" dirty="0">
                <a:solidFill>
                  <a:schemeClr val="dk1"/>
                </a:solidFill>
                <a:latin typeface="Quicksand"/>
                <a:ea typeface="Quicksand"/>
                <a:cs typeface="Quicksand"/>
                <a:sym typeface="Quicksand"/>
              </a:rPr>
              <a:t>(We’ll be using this when reviewing the self evaluations)</a:t>
            </a:r>
            <a:endParaRPr sz="2400" dirty="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dirty="0">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248"/>
        <p:cNvGrpSpPr/>
        <p:nvPr/>
      </p:nvGrpSpPr>
      <p:grpSpPr>
        <a:xfrm>
          <a:off x="0" y="0"/>
          <a:ext cx="0" cy="0"/>
          <a:chOff x="0" y="0"/>
          <a:chExt cx="0" cy="0"/>
        </a:xfrm>
      </p:grpSpPr>
      <p:pic>
        <p:nvPicPr>
          <p:cNvPr id="249" name="Google Shape;249;p49"/>
          <p:cNvPicPr preferRelativeResize="0"/>
          <p:nvPr/>
        </p:nvPicPr>
        <p:blipFill>
          <a:blip r:embed="rId3">
            <a:alphaModFix/>
          </a:blip>
          <a:stretch>
            <a:fillRect/>
          </a:stretch>
        </p:blipFill>
        <p:spPr>
          <a:xfrm>
            <a:off x="0" y="-14822"/>
            <a:ext cx="11919599" cy="8431621"/>
          </a:xfrm>
          <a:prstGeom prst="rect">
            <a:avLst/>
          </a:prstGeom>
          <a:noFill/>
          <a:ln>
            <a:noFill/>
          </a:ln>
        </p:spPr>
      </p:pic>
      <p:sp>
        <p:nvSpPr>
          <p:cNvPr id="250" name="Google Shape;250;p49"/>
          <p:cNvSpPr txBox="1"/>
          <p:nvPr/>
        </p:nvSpPr>
        <p:spPr>
          <a:xfrm>
            <a:off x="585450" y="1622015"/>
            <a:ext cx="107487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360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Making the process </a:t>
            </a:r>
            <a:endParaRPr sz="6700" b="1">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work well</a:t>
            </a:r>
            <a:endParaRPr sz="6700" b="1">
              <a:solidFill>
                <a:srgbClr val="FFFFFF"/>
              </a:solidFill>
              <a:latin typeface="Amaranth"/>
              <a:ea typeface="Amaranth"/>
              <a:cs typeface="Amaranth"/>
              <a:sym typeface="Amaranth"/>
            </a:endParaRPr>
          </a:p>
        </p:txBody>
      </p:sp>
      <p:cxnSp>
        <p:nvCxnSpPr>
          <p:cNvPr id="251" name="Google Shape;251;p49"/>
          <p:cNvCxnSpPr/>
          <p:nvPr/>
        </p:nvCxnSpPr>
        <p:spPr>
          <a:xfrm>
            <a:off x="5534100" y="4448415"/>
            <a:ext cx="851400" cy="0"/>
          </a:xfrm>
          <a:prstGeom prst="straightConnector1">
            <a:avLst/>
          </a:prstGeom>
          <a:noFill/>
          <a:ln w="76200" cap="flat" cmpd="sng">
            <a:solidFill>
              <a:srgbClr val="FFFFFF"/>
            </a:solidFill>
            <a:prstDash val="solid"/>
            <a:round/>
            <a:headEnd type="none" w="med" len="med"/>
            <a:tailEnd type="none" w="med" len="med"/>
          </a:ln>
        </p:spPr>
      </p:cxnSp>
      <p:sp>
        <p:nvSpPr>
          <p:cNvPr id="2" name="Rectangle 1">
            <a:extLst>
              <a:ext uri="{FF2B5EF4-FFF2-40B4-BE49-F238E27FC236}">
                <a16:creationId xmlns:a16="http://schemas.microsoft.com/office/drawing/2014/main" id="{D2AE8611-D346-484C-94B5-6AC74D5A5C88}"/>
              </a:ext>
            </a:extLst>
          </p:cNvPr>
          <p:cNvSpPr/>
          <p:nvPr/>
        </p:nvSpPr>
        <p:spPr>
          <a:xfrm>
            <a:off x="5847104" y="4054575"/>
            <a:ext cx="224742" cy="307777"/>
          </a:xfrm>
          <a:prstGeom prst="rect">
            <a:avLst/>
          </a:prstGeom>
        </p:spPr>
        <p:txBody>
          <a:bodyPr wrap="none">
            <a:spAutoFit/>
          </a:bodyPr>
          <a:lstStyle/>
          <a:p>
            <a:r>
              <a:rPr lang="en-GB" dirty="0">
                <a:latin typeface="-webkit-standard"/>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Rectangle 1">
            <a:extLst>
              <a:ext uri="{FF2B5EF4-FFF2-40B4-BE49-F238E27FC236}">
                <a16:creationId xmlns:a16="http://schemas.microsoft.com/office/drawing/2014/main" id="{71771B88-9D8D-D141-BF5B-123E2CBD49B4}"/>
              </a:ext>
            </a:extLst>
          </p:cNvPr>
          <p:cNvSpPr/>
          <p:nvPr/>
        </p:nvSpPr>
        <p:spPr>
          <a:xfrm>
            <a:off x="17929" y="0"/>
            <a:ext cx="11918950" cy="8416925"/>
          </a:xfrm>
          <a:prstGeom prst="rect">
            <a:avLst/>
          </a:prstGeom>
          <a:solidFill>
            <a:srgbClr val="F4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Google Shape;256;p50"/>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dirty="0">
                <a:solidFill>
                  <a:srgbClr val="422A39"/>
                </a:solidFill>
                <a:latin typeface="Amaranth"/>
                <a:ea typeface="Amaranth"/>
                <a:cs typeface="Amaranth"/>
                <a:sym typeface="Amaranth"/>
              </a:rPr>
              <a:t>The purpose</a:t>
            </a:r>
            <a:endParaRPr sz="4100" b="1" dirty="0">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dirty="0">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dirty="0">
              <a:solidFill>
                <a:srgbClr val="422A39"/>
              </a:solidFill>
              <a:latin typeface="Amaranth"/>
              <a:ea typeface="Amaranth"/>
              <a:cs typeface="Amaranth"/>
              <a:sym typeface="Amaranth"/>
            </a:endParaRPr>
          </a:p>
        </p:txBody>
      </p:sp>
      <p:sp>
        <p:nvSpPr>
          <p:cNvPr id="257" name="Google Shape;257;p50"/>
          <p:cNvSpPr/>
          <p:nvPr/>
        </p:nvSpPr>
        <p:spPr>
          <a:xfrm>
            <a:off x="639150" y="1967575"/>
            <a:ext cx="102501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15000"/>
              </a:lnSpc>
              <a:spcBef>
                <a:spcPts val="700"/>
              </a:spcBef>
              <a:spcAft>
                <a:spcPts val="0"/>
              </a:spcAft>
              <a:buSzPts val="2800"/>
              <a:buFont typeface="Quicksand"/>
              <a:buAutoNum type="arabicPeriod"/>
            </a:pPr>
            <a:r>
              <a:rPr lang="en-GB" sz="2800" dirty="0">
                <a:latin typeface="Quicksand"/>
                <a:ea typeface="Quicksand"/>
                <a:cs typeface="Quicksand"/>
                <a:sym typeface="Quicksand"/>
              </a:rPr>
              <a:t>Are the self-assessments taking into account all possible signatures of risk?</a:t>
            </a:r>
            <a:endParaRPr sz="2800" dirty="0">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AutoNum type="arabicPeriod"/>
            </a:pPr>
            <a:r>
              <a:rPr lang="en-GB" sz="2800" dirty="0">
                <a:latin typeface="Quicksand"/>
                <a:ea typeface="Quicksand"/>
                <a:cs typeface="Quicksand"/>
                <a:sym typeface="Quicksand"/>
              </a:rPr>
              <a:t>What excellent practice should be shared more widely? and</a:t>
            </a:r>
            <a:endParaRPr sz="2800" dirty="0">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AutoNum type="arabicPeriod"/>
            </a:pPr>
            <a:r>
              <a:rPr lang="en-GB" sz="2800" dirty="0">
                <a:latin typeface="Quicksand"/>
                <a:ea typeface="Quicksand"/>
                <a:cs typeface="Quicksand"/>
                <a:sym typeface="Quicksand"/>
              </a:rPr>
              <a:t>Where people are experiencing significant challenges, how can others help? </a:t>
            </a:r>
            <a:endParaRPr sz="2800" b="1" dirty="0">
              <a:highlight>
                <a:srgbClr val="84CA9D"/>
              </a:highlight>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dirty="0">
              <a:latin typeface="Quicksand"/>
              <a:ea typeface="Quicksand"/>
              <a:cs typeface="Quicksand"/>
              <a:sym typeface="Quicksand"/>
            </a:endParaRPr>
          </a:p>
        </p:txBody>
      </p:sp>
    </p:spTree>
    <p:extLst>
      <p:ext uri="{BB962C8B-B14F-4D97-AF65-F5344CB8AC3E}">
        <p14:creationId xmlns:p14="http://schemas.microsoft.com/office/powerpoint/2010/main" val="152321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255"/>
        <p:cNvGrpSpPr/>
        <p:nvPr/>
      </p:nvGrpSpPr>
      <p:grpSpPr>
        <a:xfrm>
          <a:off x="0" y="0"/>
          <a:ext cx="0" cy="0"/>
          <a:chOff x="0" y="0"/>
          <a:chExt cx="0" cy="0"/>
        </a:xfrm>
      </p:grpSpPr>
      <p:sp>
        <p:nvSpPr>
          <p:cNvPr id="256" name="Google Shape;256;p50"/>
          <p:cNvSpPr txBox="1"/>
          <p:nvPr/>
        </p:nvSpPr>
        <p:spPr>
          <a:xfrm>
            <a:off x="1712850" y="1702500"/>
            <a:ext cx="84939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4800" b="1" dirty="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4800" b="1" dirty="0">
                <a:solidFill>
                  <a:srgbClr val="FFFFFF"/>
                </a:solidFill>
                <a:latin typeface="Amaranth"/>
                <a:ea typeface="Amaranth"/>
                <a:cs typeface="Amaranth"/>
                <a:sym typeface="Amaranth"/>
              </a:rPr>
              <a:t>What are the enablers to making this process work well, and what are the barriers?</a:t>
            </a:r>
            <a:endParaRPr sz="4800" b="1" dirty="0">
              <a:solidFill>
                <a:srgbClr val="FFFFFF"/>
              </a:solidFill>
              <a:latin typeface="Amaranth"/>
              <a:ea typeface="Amaranth"/>
              <a:cs typeface="Amaranth"/>
              <a:sym typeface="Amaranth"/>
            </a:endParaRPr>
          </a:p>
        </p:txBody>
      </p:sp>
      <p:cxnSp>
        <p:nvCxnSpPr>
          <p:cNvPr id="257" name="Google Shape;257;p50"/>
          <p:cNvCxnSpPr/>
          <p:nvPr/>
        </p:nvCxnSpPr>
        <p:spPr>
          <a:xfrm>
            <a:off x="5534100" y="5001090"/>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261"/>
        <p:cNvGrpSpPr/>
        <p:nvPr/>
      </p:nvGrpSpPr>
      <p:grpSpPr>
        <a:xfrm>
          <a:off x="0" y="0"/>
          <a:ext cx="0" cy="0"/>
          <a:chOff x="0" y="0"/>
          <a:chExt cx="0" cy="0"/>
        </a:xfrm>
      </p:grpSpPr>
      <p:sp>
        <p:nvSpPr>
          <p:cNvPr id="262" name="Google Shape;262;p51"/>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The values underpinning this process</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263" name="Google Shape;263;p51"/>
          <p:cNvSpPr/>
          <p:nvPr/>
        </p:nvSpPr>
        <p:spPr>
          <a:xfrm>
            <a:off x="639150" y="1967575"/>
            <a:ext cx="102501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15000"/>
              </a:lnSpc>
              <a:spcBef>
                <a:spcPts val="700"/>
              </a:spcBef>
              <a:spcAft>
                <a:spcPts val="0"/>
              </a:spcAft>
              <a:buSzPts val="2800"/>
              <a:buFont typeface="Quicksand"/>
              <a:buChar char="●"/>
            </a:pPr>
            <a:r>
              <a:rPr lang="en-GB" sz="2800">
                <a:latin typeface="Quicksand"/>
                <a:ea typeface="Quicksand"/>
                <a:cs typeface="Quicksand"/>
                <a:sym typeface="Quicksand"/>
              </a:rPr>
              <a:t>Mutual respect, openness and honesty</a:t>
            </a:r>
            <a:endParaRPr sz="2800">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Char char="●"/>
            </a:pPr>
            <a:r>
              <a:rPr lang="en-GB" sz="2800">
                <a:latin typeface="Quicksand"/>
                <a:ea typeface="Quicksand"/>
                <a:cs typeface="Quicksand"/>
                <a:sym typeface="Quicksand"/>
              </a:rPr>
              <a:t>Non-judgemental feedback</a:t>
            </a:r>
            <a:endParaRPr sz="2800">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Char char="●"/>
            </a:pPr>
            <a:r>
              <a:rPr lang="en-GB" sz="2800">
                <a:latin typeface="Quicksand"/>
                <a:ea typeface="Quicksand"/>
                <a:cs typeface="Quicksand"/>
                <a:sym typeface="Quicksand"/>
              </a:rPr>
              <a:t>The need to diagnose and understand why things are like they are</a:t>
            </a:r>
            <a:endParaRPr sz="2800">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Char char="●"/>
            </a:pPr>
            <a:r>
              <a:rPr lang="en-GB" sz="2800">
                <a:latin typeface="Quicksand"/>
                <a:ea typeface="Quicksand"/>
                <a:cs typeface="Quicksand"/>
                <a:sym typeface="Quicksand"/>
              </a:rPr>
              <a:t>A practical focus on how outcomes for young people could be improved</a:t>
            </a:r>
            <a:endParaRPr sz="2800" b="1">
              <a:highlight>
                <a:srgbClr val="84CA9D"/>
              </a:highlight>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BC5F"/>
        </a:solidFill>
        <a:effectLst/>
      </p:bgPr>
    </p:bg>
    <p:spTree>
      <p:nvGrpSpPr>
        <p:cNvPr id="1" name="Shape 267"/>
        <p:cNvGrpSpPr/>
        <p:nvPr/>
      </p:nvGrpSpPr>
      <p:grpSpPr>
        <a:xfrm>
          <a:off x="0" y="0"/>
          <a:ext cx="0" cy="0"/>
          <a:chOff x="0" y="0"/>
          <a:chExt cx="0" cy="0"/>
        </a:xfrm>
      </p:grpSpPr>
      <p:pic>
        <p:nvPicPr>
          <p:cNvPr id="268" name="Google Shape;268;p52"/>
          <p:cNvPicPr preferRelativeResize="0"/>
          <p:nvPr/>
        </p:nvPicPr>
        <p:blipFill>
          <a:blip r:embed="rId3">
            <a:alphaModFix/>
          </a:blip>
          <a:stretch>
            <a:fillRect/>
          </a:stretch>
        </p:blipFill>
        <p:spPr>
          <a:xfrm>
            <a:off x="1046898" y="624348"/>
            <a:ext cx="10478851" cy="7412475"/>
          </a:xfrm>
          <a:prstGeom prst="rect">
            <a:avLst/>
          </a:prstGeom>
          <a:noFill/>
          <a:ln>
            <a:noFill/>
          </a:ln>
        </p:spPr>
      </p:pic>
      <p:sp>
        <p:nvSpPr>
          <p:cNvPr id="269" name="Google Shape;269;p52"/>
          <p:cNvSpPr txBox="1"/>
          <p:nvPr/>
        </p:nvSpPr>
        <p:spPr>
          <a:xfrm>
            <a:off x="527900" y="2854015"/>
            <a:ext cx="107487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360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Power dynamics</a:t>
            </a:r>
            <a:endParaRPr sz="6700" b="1">
              <a:solidFill>
                <a:srgbClr val="FFFFFF"/>
              </a:solidFill>
              <a:latin typeface="Amaranth"/>
              <a:ea typeface="Amaranth"/>
              <a:cs typeface="Amaranth"/>
              <a:sym typeface="Amarant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BC5F"/>
        </a:solidFill>
        <a:effectLst/>
      </p:bgPr>
    </p:bg>
    <p:spTree>
      <p:nvGrpSpPr>
        <p:cNvPr id="1" name="Shape 273"/>
        <p:cNvGrpSpPr/>
        <p:nvPr/>
      </p:nvGrpSpPr>
      <p:grpSpPr>
        <a:xfrm>
          <a:off x="0" y="0"/>
          <a:ext cx="0" cy="0"/>
          <a:chOff x="0" y="0"/>
          <a:chExt cx="0" cy="0"/>
        </a:xfrm>
      </p:grpSpPr>
      <p:pic>
        <p:nvPicPr>
          <p:cNvPr id="274" name="Google Shape;274;p53"/>
          <p:cNvPicPr preferRelativeResize="0"/>
          <p:nvPr/>
        </p:nvPicPr>
        <p:blipFill>
          <a:blip r:embed="rId3">
            <a:alphaModFix/>
          </a:blip>
          <a:stretch>
            <a:fillRect/>
          </a:stretch>
        </p:blipFill>
        <p:spPr>
          <a:xfrm>
            <a:off x="225938" y="-276338"/>
            <a:ext cx="11467734" cy="8112000"/>
          </a:xfrm>
          <a:prstGeom prst="rect">
            <a:avLst/>
          </a:prstGeom>
          <a:noFill/>
          <a:ln>
            <a:noFill/>
          </a:ln>
        </p:spPr>
      </p:pic>
      <p:sp>
        <p:nvSpPr>
          <p:cNvPr id="275" name="Google Shape;275;p53"/>
          <p:cNvSpPr txBox="1"/>
          <p:nvPr/>
        </p:nvSpPr>
        <p:spPr>
          <a:xfrm>
            <a:off x="2168325" y="7411625"/>
            <a:ext cx="9867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04080C"/>
                </a:solidFill>
                <a:highlight>
                  <a:srgbClr val="FFFFFF"/>
                </a:highlight>
                <a:latin typeface="Quicksand"/>
                <a:ea typeface="Quicksand"/>
                <a:cs typeface="Quicksand"/>
                <a:sym typeface="Quicksand"/>
              </a:rPr>
              <a:t>Male</a:t>
            </a:r>
            <a:endParaRPr sz="2400" b="1">
              <a:solidFill>
                <a:srgbClr val="04080C"/>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04080C"/>
              </a:solidFill>
              <a:latin typeface="Quicksand"/>
              <a:ea typeface="Quicksand"/>
              <a:cs typeface="Quicksand"/>
              <a:sym typeface="Quicksand"/>
            </a:endParaRPr>
          </a:p>
          <a:p>
            <a:pPr marL="0" marR="0" lvl="0" indent="0" algn="l" rtl="0">
              <a:spcBef>
                <a:spcPts val="0"/>
              </a:spcBef>
              <a:spcAft>
                <a:spcPts val="0"/>
              </a:spcAft>
              <a:buNone/>
            </a:pPr>
            <a:endParaRPr sz="4100" b="1">
              <a:solidFill>
                <a:srgbClr val="04080C"/>
              </a:solidFill>
              <a:latin typeface="Quicksand"/>
              <a:ea typeface="Quicksand"/>
              <a:cs typeface="Quicksand"/>
              <a:sym typeface="Quicksand"/>
            </a:endParaRPr>
          </a:p>
        </p:txBody>
      </p:sp>
      <p:sp>
        <p:nvSpPr>
          <p:cNvPr id="276" name="Google Shape;276;p53"/>
          <p:cNvSpPr txBox="1"/>
          <p:nvPr/>
        </p:nvSpPr>
        <p:spPr>
          <a:xfrm>
            <a:off x="9257425" y="7411637"/>
            <a:ext cx="25215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04080C"/>
                </a:solidFill>
                <a:highlight>
                  <a:srgbClr val="FFFFFF"/>
                </a:highlight>
                <a:latin typeface="Quicksand"/>
                <a:ea typeface="Quicksand"/>
                <a:cs typeface="Quicksand"/>
                <a:sym typeface="Quicksand"/>
              </a:rPr>
              <a:t>Other male</a:t>
            </a:r>
            <a:endParaRPr sz="2400" b="1">
              <a:solidFill>
                <a:srgbClr val="04080C"/>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04080C"/>
              </a:solidFill>
              <a:latin typeface="Quicksand"/>
              <a:ea typeface="Quicksand"/>
              <a:cs typeface="Quicksand"/>
              <a:sym typeface="Quicksand"/>
            </a:endParaRPr>
          </a:p>
          <a:p>
            <a:pPr marL="0" marR="0" lvl="0" indent="0" algn="l" rtl="0">
              <a:spcBef>
                <a:spcPts val="0"/>
              </a:spcBef>
              <a:spcAft>
                <a:spcPts val="0"/>
              </a:spcAft>
              <a:buNone/>
            </a:pPr>
            <a:endParaRPr sz="4100" b="1">
              <a:solidFill>
                <a:srgbClr val="04080C"/>
              </a:solidFill>
              <a:latin typeface="Quicksand"/>
              <a:ea typeface="Quicksand"/>
              <a:cs typeface="Quicksand"/>
              <a:sym typeface="Quicksand"/>
            </a:endParaRPr>
          </a:p>
        </p:txBody>
      </p:sp>
      <p:sp>
        <p:nvSpPr>
          <p:cNvPr id="277" name="Google Shape;277;p53"/>
          <p:cNvSpPr txBox="1"/>
          <p:nvPr/>
        </p:nvSpPr>
        <p:spPr>
          <a:xfrm>
            <a:off x="5841925" y="7549812"/>
            <a:ext cx="27369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04080C"/>
                </a:solidFill>
                <a:highlight>
                  <a:srgbClr val="FFFFFF"/>
                </a:highlight>
                <a:latin typeface="Quicksand"/>
                <a:ea typeface="Quicksand"/>
                <a:cs typeface="Quicksand"/>
                <a:sym typeface="Quicksand"/>
              </a:rPr>
              <a:t>Woman</a:t>
            </a:r>
            <a:endParaRPr sz="2400" b="1">
              <a:solidFill>
                <a:srgbClr val="04080C"/>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04080C"/>
              </a:solidFill>
              <a:latin typeface="Quicksand"/>
              <a:ea typeface="Quicksand"/>
              <a:cs typeface="Quicksand"/>
              <a:sym typeface="Quicksand"/>
            </a:endParaRPr>
          </a:p>
          <a:p>
            <a:pPr marL="0" marR="0" lvl="0" indent="0" algn="l" rtl="0">
              <a:spcBef>
                <a:spcPts val="0"/>
              </a:spcBef>
              <a:spcAft>
                <a:spcPts val="0"/>
              </a:spcAft>
              <a:buNone/>
            </a:pPr>
            <a:endParaRPr sz="4100" b="1">
              <a:solidFill>
                <a:srgbClr val="04080C"/>
              </a:solidFill>
              <a:latin typeface="Quicksand"/>
              <a:ea typeface="Quicksand"/>
              <a:cs typeface="Quicksand"/>
              <a:sym typeface="Quicksand"/>
            </a:endParaRPr>
          </a:p>
        </p:txBody>
      </p:sp>
      <p:sp>
        <p:nvSpPr>
          <p:cNvPr id="278" name="Google Shape;278;p53"/>
          <p:cNvSpPr/>
          <p:nvPr/>
        </p:nvSpPr>
        <p:spPr>
          <a:xfrm>
            <a:off x="8912075" y="2954525"/>
            <a:ext cx="1876800" cy="1876800"/>
          </a:xfrm>
          <a:prstGeom prst="ellipse">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2A8B45A3-417D-5842-91C3-B8E3506B79DE}"/>
              </a:ext>
            </a:extLst>
          </p:cNvPr>
          <p:cNvSpPr/>
          <p:nvPr/>
        </p:nvSpPr>
        <p:spPr>
          <a:xfrm>
            <a:off x="140685" y="145963"/>
            <a:ext cx="1518364" cy="276999"/>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BC5F"/>
        </a:solidFill>
        <a:effectLst/>
      </p:bgPr>
    </p:bg>
    <p:spTree>
      <p:nvGrpSpPr>
        <p:cNvPr id="1" name="Shape 282"/>
        <p:cNvGrpSpPr/>
        <p:nvPr/>
      </p:nvGrpSpPr>
      <p:grpSpPr>
        <a:xfrm>
          <a:off x="0" y="0"/>
          <a:ext cx="0" cy="0"/>
          <a:chOff x="0" y="0"/>
          <a:chExt cx="0" cy="0"/>
        </a:xfrm>
      </p:grpSpPr>
      <p:pic>
        <p:nvPicPr>
          <p:cNvPr id="283" name="Google Shape;283;p54"/>
          <p:cNvPicPr preferRelativeResize="0"/>
          <p:nvPr/>
        </p:nvPicPr>
        <p:blipFill>
          <a:blip r:embed="rId3">
            <a:alphaModFix/>
          </a:blip>
          <a:stretch>
            <a:fillRect/>
          </a:stretch>
        </p:blipFill>
        <p:spPr>
          <a:xfrm>
            <a:off x="-1263750" y="-1505625"/>
            <a:ext cx="13248422" cy="9371625"/>
          </a:xfrm>
          <a:prstGeom prst="rect">
            <a:avLst/>
          </a:prstGeom>
          <a:noFill/>
          <a:ln>
            <a:noFill/>
          </a:ln>
        </p:spPr>
      </p:pic>
      <p:sp>
        <p:nvSpPr>
          <p:cNvPr id="284" name="Google Shape;284;p54"/>
          <p:cNvSpPr txBox="1"/>
          <p:nvPr/>
        </p:nvSpPr>
        <p:spPr>
          <a:xfrm>
            <a:off x="6981200" y="6548075"/>
            <a:ext cx="44178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BIG Local Authority</a:t>
            </a:r>
            <a:endParaRPr sz="24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285" name="Google Shape;285;p54"/>
          <p:cNvSpPr txBox="1"/>
          <p:nvPr/>
        </p:nvSpPr>
        <p:spPr>
          <a:xfrm>
            <a:off x="2147975" y="7100750"/>
            <a:ext cx="44178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1800" b="1">
                <a:solidFill>
                  <a:srgbClr val="422A39"/>
                </a:solidFill>
                <a:highlight>
                  <a:srgbClr val="FFFFFF"/>
                </a:highlight>
                <a:latin typeface="Quicksand"/>
                <a:ea typeface="Quicksand"/>
                <a:cs typeface="Quicksand"/>
                <a:sym typeface="Quicksand"/>
              </a:rPr>
              <a:t>small Local Authorities</a:t>
            </a:r>
            <a:endParaRPr sz="18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5" name="Rectangle 4">
            <a:extLst>
              <a:ext uri="{FF2B5EF4-FFF2-40B4-BE49-F238E27FC236}">
                <a16:creationId xmlns:a16="http://schemas.microsoft.com/office/drawing/2014/main" id="{854D57FD-BC2A-604A-A578-44398949C4E9}"/>
              </a:ext>
            </a:extLst>
          </p:cNvPr>
          <p:cNvSpPr/>
          <p:nvPr/>
        </p:nvSpPr>
        <p:spPr>
          <a:xfrm>
            <a:off x="140685" y="145963"/>
            <a:ext cx="1518364" cy="276999"/>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BC5F"/>
        </a:solidFill>
        <a:effectLst/>
      </p:bgPr>
    </p:bg>
    <p:spTree>
      <p:nvGrpSpPr>
        <p:cNvPr id="1" name="Shape 289"/>
        <p:cNvGrpSpPr/>
        <p:nvPr/>
      </p:nvGrpSpPr>
      <p:grpSpPr>
        <a:xfrm>
          <a:off x="0" y="0"/>
          <a:ext cx="0" cy="0"/>
          <a:chOff x="0" y="0"/>
          <a:chExt cx="0" cy="0"/>
        </a:xfrm>
      </p:grpSpPr>
      <p:pic>
        <p:nvPicPr>
          <p:cNvPr id="290" name="Google Shape;290;p55"/>
          <p:cNvPicPr preferRelativeResize="0"/>
          <p:nvPr/>
        </p:nvPicPr>
        <p:blipFill>
          <a:blip r:embed="rId3">
            <a:alphaModFix/>
          </a:blip>
          <a:stretch>
            <a:fillRect/>
          </a:stretch>
        </p:blipFill>
        <p:spPr>
          <a:xfrm>
            <a:off x="-123950" y="-377250"/>
            <a:ext cx="11467734" cy="8112000"/>
          </a:xfrm>
          <a:prstGeom prst="rect">
            <a:avLst/>
          </a:prstGeom>
          <a:noFill/>
          <a:ln>
            <a:noFill/>
          </a:ln>
        </p:spPr>
      </p:pic>
      <p:sp>
        <p:nvSpPr>
          <p:cNvPr id="291" name="Google Shape;291;p55"/>
          <p:cNvSpPr txBox="1"/>
          <p:nvPr/>
        </p:nvSpPr>
        <p:spPr>
          <a:xfrm>
            <a:off x="8236250" y="6156600"/>
            <a:ext cx="22188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Outstanding</a:t>
            </a:r>
            <a:endParaRPr sz="24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292" name="Google Shape;292;p55"/>
          <p:cNvSpPr txBox="1"/>
          <p:nvPr/>
        </p:nvSpPr>
        <p:spPr>
          <a:xfrm>
            <a:off x="4439300" y="6654400"/>
            <a:ext cx="2849100" cy="867000"/>
          </a:xfrm>
          <a:prstGeom prst="rect">
            <a:avLst/>
          </a:prstGeom>
          <a:noFill/>
          <a:ln>
            <a:noFill/>
          </a:ln>
        </p:spPr>
        <p:txBody>
          <a:bodyPr spcFirstLastPara="1" wrap="square" lIns="116850" tIns="58425" rIns="116850" bIns="58425" anchor="t" anchorCtr="0">
            <a:noAutofit/>
          </a:bodyPr>
          <a:lstStyle/>
          <a:p>
            <a:pPr marL="0" lvl="0" indent="0" algn="ctr"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Requires improvement</a:t>
            </a:r>
            <a:endParaRPr sz="2400" b="1">
              <a:solidFill>
                <a:srgbClr val="422A39"/>
              </a:solidFill>
              <a:highlight>
                <a:srgbClr val="FFFFFF"/>
              </a:highlight>
              <a:latin typeface="Quicksand"/>
              <a:ea typeface="Quicksand"/>
              <a:cs typeface="Quicksand"/>
              <a:sym typeface="Quicksand"/>
            </a:endParaRPr>
          </a:p>
          <a:p>
            <a:pPr marL="0" lvl="0" indent="0" algn="ctr"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ctr"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293" name="Google Shape;293;p55"/>
          <p:cNvSpPr txBox="1"/>
          <p:nvPr/>
        </p:nvSpPr>
        <p:spPr>
          <a:xfrm>
            <a:off x="1402300" y="6783775"/>
            <a:ext cx="2849100" cy="867000"/>
          </a:xfrm>
          <a:prstGeom prst="rect">
            <a:avLst/>
          </a:prstGeom>
          <a:noFill/>
          <a:ln>
            <a:noFill/>
          </a:ln>
        </p:spPr>
        <p:txBody>
          <a:bodyPr spcFirstLastPara="1" wrap="square" lIns="116850" tIns="58425" rIns="116850" bIns="58425" anchor="t" anchorCtr="0">
            <a:noAutofit/>
          </a:bodyPr>
          <a:lstStyle/>
          <a:p>
            <a:pPr marL="0" lvl="0" indent="0" algn="ctr"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Inadequate</a:t>
            </a:r>
            <a:endParaRPr sz="2400" b="1">
              <a:solidFill>
                <a:srgbClr val="422A39"/>
              </a:solidFill>
              <a:highlight>
                <a:srgbClr val="FFFFFF"/>
              </a:highlight>
              <a:latin typeface="Quicksand"/>
              <a:ea typeface="Quicksand"/>
              <a:cs typeface="Quicksand"/>
              <a:sym typeface="Quicksand"/>
            </a:endParaRPr>
          </a:p>
          <a:p>
            <a:pPr marL="0" lvl="0" indent="0" algn="ctr"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ctr"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6" name="Rectangle 5">
            <a:extLst>
              <a:ext uri="{FF2B5EF4-FFF2-40B4-BE49-F238E27FC236}">
                <a16:creationId xmlns:a16="http://schemas.microsoft.com/office/drawing/2014/main" id="{D0ABE1BD-E64C-AB41-AEF2-847DE3D81167}"/>
              </a:ext>
            </a:extLst>
          </p:cNvPr>
          <p:cNvSpPr/>
          <p:nvPr/>
        </p:nvSpPr>
        <p:spPr>
          <a:xfrm>
            <a:off x="140685" y="145963"/>
            <a:ext cx="1518364" cy="276999"/>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0"/>
          <p:cNvSpPr txBox="1"/>
          <p:nvPr/>
        </p:nvSpPr>
        <p:spPr>
          <a:xfrm>
            <a:off x="1712850" y="1702500"/>
            <a:ext cx="84939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4800" b="1">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What are the enablers to making this process work well, and what are the barriers?</a:t>
            </a:r>
            <a:endParaRPr sz="4800" b="1">
              <a:solidFill>
                <a:srgbClr val="FFFFFF"/>
              </a:solidFill>
              <a:latin typeface="Amaranth"/>
              <a:ea typeface="Amaranth"/>
              <a:cs typeface="Amaranth"/>
              <a:sym typeface="Amaranth"/>
            </a:endParaRPr>
          </a:p>
        </p:txBody>
      </p:sp>
      <p:cxnSp>
        <p:nvCxnSpPr>
          <p:cNvPr id="257" name="Google Shape;257;p50"/>
          <p:cNvCxnSpPr/>
          <p:nvPr/>
        </p:nvCxnSpPr>
        <p:spPr>
          <a:xfrm>
            <a:off x="5534100" y="5001090"/>
            <a:ext cx="851400" cy="0"/>
          </a:xfrm>
          <a:prstGeom prst="straightConnector1">
            <a:avLst/>
          </a:prstGeom>
          <a:noFill/>
          <a:ln w="76200" cap="flat" cmpd="sng">
            <a:solidFill>
              <a:srgbClr val="FFFFFF"/>
            </a:solidFill>
            <a:prstDash val="solid"/>
            <a:round/>
            <a:headEnd type="none" w="med" len="med"/>
            <a:tailEnd type="none" w="med" len="med"/>
          </a:ln>
        </p:spPr>
      </p:cxnSp>
      <p:sp>
        <p:nvSpPr>
          <p:cNvPr id="2" name="Rectangle 1">
            <a:extLst>
              <a:ext uri="{FF2B5EF4-FFF2-40B4-BE49-F238E27FC236}">
                <a16:creationId xmlns:a16="http://schemas.microsoft.com/office/drawing/2014/main" id="{30C6DC13-203A-9240-AC57-B9CD5943E3F3}"/>
              </a:ext>
            </a:extLst>
          </p:cNvPr>
          <p:cNvSpPr/>
          <p:nvPr/>
        </p:nvSpPr>
        <p:spPr>
          <a:xfrm>
            <a:off x="0" y="0"/>
            <a:ext cx="11918950" cy="8416925"/>
          </a:xfrm>
          <a:prstGeom prst="rect">
            <a:avLst/>
          </a:prstGeom>
          <a:solidFill>
            <a:srgbClr val="D48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56;p50">
            <a:extLst>
              <a:ext uri="{FF2B5EF4-FFF2-40B4-BE49-F238E27FC236}">
                <a16:creationId xmlns:a16="http://schemas.microsoft.com/office/drawing/2014/main" id="{3E4C3C3C-DDB1-6149-AD0E-4FCAC16A0440}"/>
              </a:ext>
            </a:extLst>
          </p:cNvPr>
          <p:cNvSpPr txBox="1"/>
          <p:nvPr/>
        </p:nvSpPr>
        <p:spPr>
          <a:xfrm>
            <a:off x="1889963" y="1335916"/>
            <a:ext cx="8493900" cy="5225522"/>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4800" b="1" dirty="0">
              <a:solidFill>
                <a:srgbClr val="FFFFFF"/>
              </a:solidFill>
              <a:latin typeface="Amaranth"/>
              <a:ea typeface="Amaranth"/>
              <a:cs typeface="Amaranth"/>
              <a:sym typeface="Amaranth"/>
            </a:endParaRPr>
          </a:p>
          <a:p>
            <a:pPr marL="685800" lvl="0" indent="-685800">
              <a:buFont typeface="Arial" panose="020B0604020202020204" pitchFamily="34" charset="0"/>
              <a:buChar char="•"/>
            </a:pPr>
            <a:r>
              <a:rPr lang="en-GB" sz="4800" b="1" dirty="0">
                <a:solidFill>
                  <a:srgbClr val="FFFFFF"/>
                </a:solidFill>
                <a:latin typeface="Amaranth"/>
                <a:ea typeface="Amaranth"/>
                <a:cs typeface="Amaranth"/>
                <a:sym typeface="Amaranth"/>
              </a:rPr>
              <a:t>Your name and role </a:t>
            </a:r>
          </a:p>
          <a:p>
            <a:pPr marL="685800" lvl="0" indent="-685800">
              <a:buFont typeface="Arial" panose="020B0604020202020204" pitchFamily="34" charset="0"/>
              <a:buChar char="•"/>
            </a:pPr>
            <a:r>
              <a:rPr lang="en-GB" sz="4800" b="1" dirty="0">
                <a:solidFill>
                  <a:srgbClr val="FFFFFF"/>
                </a:solidFill>
                <a:latin typeface="Amaranth"/>
                <a:ea typeface="Amaranth"/>
                <a:cs typeface="Amaranth"/>
                <a:sym typeface="Amaranth"/>
              </a:rPr>
              <a:t>Your prior experience of peer challenge</a:t>
            </a:r>
          </a:p>
          <a:p>
            <a:pPr marL="685800" lvl="0" indent="-685800">
              <a:buFont typeface="Arial" panose="020B0604020202020204" pitchFamily="34" charset="0"/>
              <a:buChar char="•"/>
            </a:pPr>
            <a:r>
              <a:rPr lang="en-GB" sz="4800" b="1" dirty="0">
                <a:solidFill>
                  <a:srgbClr val="FFFFFF"/>
                </a:solidFill>
                <a:latin typeface="Amaranth"/>
                <a:ea typeface="Amaranth"/>
                <a:cs typeface="Amaranth"/>
                <a:sym typeface="Amaranth"/>
              </a:rPr>
              <a:t>One question you’d like to answer this morning </a:t>
            </a:r>
          </a:p>
        </p:txBody>
      </p:sp>
    </p:spTree>
    <p:extLst>
      <p:ext uri="{BB962C8B-B14F-4D97-AF65-F5344CB8AC3E}">
        <p14:creationId xmlns:p14="http://schemas.microsoft.com/office/powerpoint/2010/main" val="365275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297"/>
        <p:cNvGrpSpPr/>
        <p:nvPr/>
      </p:nvGrpSpPr>
      <p:grpSpPr>
        <a:xfrm>
          <a:off x="0" y="0"/>
          <a:ext cx="0" cy="0"/>
          <a:chOff x="0" y="0"/>
          <a:chExt cx="0" cy="0"/>
        </a:xfrm>
      </p:grpSpPr>
      <p:pic>
        <p:nvPicPr>
          <p:cNvPr id="298" name="Google Shape;298;p56"/>
          <p:cNvPicPr preferRelativeResize="0"/>
          <p:nvPr/>
        </p:nvPicPr>
        <p:blipFill>
          <a:blip r:embed="rId3">
            <a:alphaModFix/>
          </a:blip>
          <a:stretch>
            <a:fillRect/>
          </a:stretch>
        </p:blipFill>
        <p:spPr>
          <a:xfrm>
            <a:off x="152400" y="152400"/>
            <a:ext cx="11467734" cy="8112000"/>
          </a:xfrm>
          <a:prstGeom prst="rect">
            <a:avLst/>
          </a:prstGeom>
          <a:noFill/>
          <a:ln>
            <a:noFill/>
          </a:ln>
        </p:spPr>
      </p:pic>
      <p:sp>
        <p:nvSpPr>
          <p:cNvPr id="299" name="Google Shape;299;p56"/>
          <p:cNvSpPr txBox="1"/>
          <p:nvPr/>
        </p:nvSpPr>
        <p:spPr>
          <a:xfrm>
            <a:off x="453151" y="400825"/>
            <a:ext cx="4647900" cy="867000"/>
          </a:xfrm>
          <a:prstGeom prst="rect">
            <a:avLst/>
          </a:prstGeom>
          <a:noFill/>
          <a:ln>
            <a:noFill/>
          </a:ln>
        </p:spPr>
        <p:txBody>
          <a:bodyPr spcFirstLastPara="1" wrap="square" lIns="116850" tIns="58425" rIns="116850" bIns="58425" anchor="t" anchorCtr="0">
            <a:noAutofit/>
          </a:bodyPr>
          <a:lstStyle/>
          <a:p>
            <a:pPr marL="0" lvl="0" indent="0" algn="l" rtl="0">
              <a:lnSpc>
                <a:spcPct val="100000"/>
              </a:lnSpc>
              <a:spcBef>
                <a:spcPts val="1000"/>
              </a:spcBef>
              <a:spcAft>
                <a:spcPts val="0"/>
              </a:spcAft>
              <a:buSzPts val="1100"/>
              <a:buNone/>
            </a:pPr>
            <a:r>
              <a:rPr lang="en-GB" sz="3600" b="1">
                <a:solidFill>
                  <a:srgbClr val="422A39"/>
                </a:solidFill>
                <a:highlight>
                  <a:srgbClr val="FFFFFF"/>
                </a:highlight>
                <a:latin typeface="Amaranth"/>
                <a:ea typeface="Amaranth"/>
                <a:cs typeface="Amaranth"/>
                <a:sym typeface="Amaranth"/>
              </a:rPr>
              <a:t>Sharing knowledge</a:t>
            </a:r>
            <a:endParaRPr sz="3600" b="1">
              <a:solidFill>
                <a:srgbClr val="422A39"/>
              </a:solidFill>
              <a:highlight>
                <a:srgbClr val="FFFFFF"/>
              </a:highlight>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 name="Rectangle 3">
            <a:extLst>
              <a:ext uri="{FF2B5EF4-FFF2-40B4-BE49-F238E27FC236}">
                <a16:creationId xmlns:a16="http://schemas.microsoft.com/office/drawing/2014/main" id="{7E43B22B-02F1-1345-BBDD-B442F129121F}"/>
              </a:ext>
            </a:extLst>
          </p:cNvPr>
          <p:cNvSpPr/>
          <p:nvPr/>
        </p:nvSpPr>
        <p:spPr>
          <a:xfrm>
            <a:off x="10328870" y="8038618"/>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303"/>
        <p:cNvGrpSpPr/>
        <p:nvPr/>
      </p:nvGrpSpPr>
      <p:grpSpPr>
        <a:xfrm>
          <a:off x="0" y="0"/>
          <a:ext cx="0" cy="0"/>
          <a:chOff x="0" y="0"/>
          <a:chExt cx="0" cy="0"/>
        </a:xfrm>
      </p:grpSpPr>
      <p:pic>
        <p:nvPicPr>
          <p:cNvPr id="304" name="Google Shape;304;p57"/>
          <p:cNvPicPr preferRelativeResize="0"/>
          <p:nvPr/>
        </p:nvPicPr>
        <p:blipFill>
          <a:blip r:embed="rId3">
            <a:alphaModFix/>
          </a:blip>
          <a:stretch>
            <a:fillRect/>
          </a:stretch>
        </p:blipFill>
        <p:spPr>
          <a:xfrm>
            <a:off x="152400" y="152400"/>
            <a:ext cx="11467734" cy="8112000"/>
          </a:xfrm>
          <a:prstGeom prst="rect">
            <a:avLst/>
          </a:prstGeom>
          <a:noFill/>
          <a:ln>
            <a:noFill/>
          </a:ln>
        </p:spPr>
      </p:pic>
      <p:sp>
        <p:nvSpPr>
          <p:cNvPr id="305" name="Google Shape;305;p57"/>
          <p:cNvSpPr txBox="1"/>
          <p:nvPr/>
        </p:nvSpPr>
        <p:spPr>
          <a:xfrm>
            <a:off x="453148" y="400825"/>
            <a:ext cx="3243000" cy="867000"/>
          </a:xfrm>
          <a:prstGeom prst="rect">
            <a:avLst/>
          </a:prstGeom>
          <a:noFill/>
          <a:ln>
            <a:noFill/>
          </a:ln>
        </p:spPr>
        <p:txBody>
          <a:bodyPr spcFirstLastPara="1" wrap="square" lIns="116850" tIns="58425" rIns="116850" bIns="58425" anchor="t" anchorCtr="0">
            <a:noAutofit/>
          </a:bodyPr>
          <a:lstStyle/>
          <a:p>
            <a:pPr marL="0" lvl="0" indent="0" algn="l" rtl="0">
              <a:lnSpc>
                <a:spcPct val="100000"/>
              </a:lnSpc>
              <a:spcBef>
                <a:spcPts val="1000"/>
              </a:spcBef>
              <a:spcAft>
                <a:spcPts val="0"/>
              </a:spcAft>
              <a:buSzPts val="1100"/>
              <a:buNone/>
            </a:pPr>
            <a:r>
              <a:rPr lang="en-GB" sz="3600" b="1">
                <a:solidFill>
                  <a:srgbClr val="422A39"/>
                </a:solidFill>
                <a:highlight>
                  <a:srgbClr val="FFFFFF"/>
                </a:highlight>
                <a:latin typeface="Amaranth"/>
                <a:ea typeface="Amaranth"/>
                <a:cs typeface="Amaranth"/>
                <a:sym typeface="Amaranth"/>
              </a:rPr>
              <a:t>Supporting each other</a:t>
            </a:r>
            <a:endParaRPr sz="3600" b="1">
              <a:solidFill>
                <a:srgbClr val="422A39"/>
              </a:solidFill>
              <a:highlight>
                <a:srgbClr val="FFFFFF"/>
              </a:highlight>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 name="Rectangle 3">
            <a:extLst>
              <a:ext uri="{FF2B5EF4-FFF2-40B4-BE49-F238E27FC236}">
                <a16:creationId xmlns:a16="http://schemas.microsoft.com/office/drawing/2014/main" id="{06FEF2E3-FE66-4B4A-A3F4-77364784BEC2}"/>
              </a:ext>
            </a:extLst>
          </p:cNvPr>
          <p:cNvSpPr/>
          <p:nvPr/>
        </p:nvSpPr>
        <p:spPr>
          <a:xfrm>
            <a:off x="10328870" y="8038618"/>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309"/>
        <p:cNvGrpSpPr/>
        <p:nvPr/>
      </p:nvGrpSpPr>
      <p:grpSpPr>
        <a:xfrm>
          <a:off x="0" y="0"/>
          <a:ext cx="0" cy="0"/>
          <a:chOff x="0" y="0"/>
          <a:chExt cx="0" cy="0"/>
        </a:xfrm>
      </p:grpSpPr>
      <p:sp>
        <p:nvSpPr>
          <p:cNvPr id="310" name="Google Shape;310;p58"/>
          <p:cNvSpPr txBox="1"/>
          <p:nvPr/>
        </p:nvSpPr>
        <p:spPr>
          <a:xfrm>
            <a:off x="453150" y="400825"/>
            <a:ext cx="7365000" cy="867000"/>
          </a:xfrm>
          <a:prstGeom prst="rect">
            <a:avLst/>
          </a:prstGeom>
          <a:noFill/>
          <a:ln>
            <a:noFill/>
          </a:ln>
        </p:spPr>
        <p:txBody>
          <a:bodyPr spcFirstLastPara="1" wrap="square" lIns="116850" tIns="58425" rIns="116850" bIns="58425" anchor="t" anchorCtr="0">
            <a:noAutofit/>
          </a:bodyPr>
          <a:lstStyle/>
          <a:p>
            <a:pPr marL="0" lvl="0" indent="0" algn="l" rtl="0">
              <a:lnSpc>
                <a:spcPct val="100000"/>
              </a:lnSpc>
              <a:spcBef>
                <a:spcPts val="1000"/>
              </a:spcBef>
              <a:spcAft>
                <a:spcPts val="0"/>
              </a:spcAft>
              <a:buSzPts val="1100"/>
              <a:buNone/>
            </a:pPr>
            <a:r>
              <a:rPr lang="en-GB" sz="3600" b="1">
                <a:solidFill>
                  <a:srgbClr val="422A39"/>
                </a:solidFill>
                <a:highlight>
                  <a:srgbClr val="FFFFFF"/>
                </a:highlight>
                <a:latin typeface="Amaranth"/>
                <a:ea typeface="Amaranth"/>
                <a:cs typeface="Amaranth"/>
                <a:sym typeface="Amaranth"/>
              </a:rPr>
              <a:t>Giving an insightful message</a:t>
            </a:r>
            <a:endParaRPr sz="3600" b="1">
              <a:solidFill>
                <a:srgbClr val="422A39"/>
              </a:solidFill>
              <a:highlight>
                <a:srgbClr val="FFFFFF"/>
              </a:highlight>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pic>
        <p:nvPicPr>
          <p:cNvPr id="311" name="Google Shape;311;p58"/>
          <p:cNvPicPr preferRelativeResize="0"/>
          <p:nvPr/>
        </p:nvPicPr>
        <p:blipFill>
          <a:blip r:embed="rId3">
            <a:alphaModFix/>
          </a:blip>
          <a:stretch>
            <a:fillRect/>
          </a:stretch>
        </p:blipFill>
        <p:spPr>
          <a:xfrm>
            <a:off x="-138150" y="-604782"/>
            <a:ext cx="11919599" cy="8431630"/>
          </a:xfrm>
          <a:prstGeom prst="rect">
            <a:avLst/>
          </a:prstGeom>
          <a:noFill/>
          <a:ln>
            <a:noFill/>
          </a:ln>
        </p:spPr>
      </p:pic>
      <p:sp>
        <p:nvSpPr>
          <p:cNvPr id="4" name="Rectangle 3">
            <a:extLst>
              <a:ext uri="{FF2B5EF4-FFF2-40B4-BE49-F238E27FC236}">
                <a16:creationId xmlns:a16="http://schemas.microsoft.com/office/drawing/2014/main" id="{3EF65349-3346-7D45-B398-BFEE57DA751C}"/>
              </a:ext>
            </a:extLst>
          </p:cNvPr>
          <p:cNvSpPr/>
          <p:nvPr/>
        </p:nvSpPr>
        <p:spPr>
          <a:xfrm>
            <a:off x="10328870" y="8038618"/>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315"/>
        <p:cNvGrpSpPr/>
        <p:nvPr/>
      </p:nvGrpSpPr>
      <p:grpSpPr>
        <a:xfrm>
          <a:off x="0" y="0"/>
          <a:ext cx="0" cy="0"/>
          <a:chOff x="0" y="0"/>
          <a:chExt cx="0" cy="0"/>
        </a:xfrm>
      </p:grpSpPr>
      <p:pic>
        <p:nvPicPr>
          <p:cNvPr id="316" name="Google Shape;316;p59"/>
          <p:cNvPicPr preferRelativeResize="0"/>
          <p:nvPr/>
        </p:nvPicPr>
        <p:blipFill>
          <a:blip r:embed="rId3">
            <a:alphaModFix/>
          </a:blip>
          <a:stretch>
            <a:fillRect/>
          </a:stretch>
        </p:blipFill>
        <p:spPr>
          <a:xfrm>
            <a:off x="937500" y="0"/>
            <a:ext cx="11472356" cy="8112000"/>
          </a:xfrm>
          <a:prstGeom prst="rect">
            <a:avLst/>
          </a:prstGeom>
          <a:noFill/>
          <a:ln>
            <a:noFill/>
          </a:ln>
        </p:spPr>
      </p:pic>
      <p:sp>
        <p:nvSpPr>
          <p:cNvPr id="317" name="Google Shape;317;p59"/>
          <p:cNvSpPr txBox="1"/>
          <p:nvPr/>
        </p:nvSpPr>
        <p:spPr>
          <a:xfrm>
            <a:off x="453148" y="400825"/>
            <a:ext cx="3243000" cy="867000"/>
          </a:xfrm>
          <a:prstGeom prst="rect">
            <a:avLst/>
          </a:prstGeom>
          <a:noFill/>
          <a:ln>
            <a:noFill/>
          </a:ln>
        </p:spPr>
        <p:txBody>
          <a:bodyPr spcFirstLastPara="1" wrap="square" lIns="116850" tIns="58425" rIns="116850" bIns="58425" anchor="t" anchorCtr="0">
            <a:noAutofit/>
          </a:bodyPr>
          <a:lstStyle/>
          <a:p>
            <a:pPr marL="0" lvl="0" indent="0" algn="l" rtl="0">
              <a:lnSpc>
                <a:spcPct val="100000"/>
              </a:lnSpc>
              <a:spcBef>
                <a:spcPts val="1000"/>
              </a:spcBef>
              <a:spcAft>
                <a:spcPts val="0"/>
              </a:spcAft>
              <a:buSzPts val="1100"/>
              <a:buNone/>
            </a:pPr>
            <a:r>
              <a:rPr lang="en-GB" sz="3600" b="1">
                <a:solidFill>
                  <a:srgbClr val="422A39"/>
                </a:solidFill>
                <a:highlight>
                  <a:srgbClr val="FFFFFF"/>
                </a:highlight>
                <a:latin typeface="Amaranth"/>
                <a:ea typeface="Amaranth"/>
                <a:cs typeface="Amaranth"/>
                <a:sym typeface="Amaranth"/>
              </a:rPr>
              <a:t>Attacking </a:t>
            </a:r>
            <a:br>
              <a:rPr lang="en-GB" sz="3600" b="1">
                <a:solidFill>
                  <a:srgbClr val="422A39"/>
                </a:solidFill>
                <a:highlight>
                  <a:srgbClr val="FFFFFF"/>
                </a:highlight>
                <a:latin typeface="Amaranth"/>
                <a:ea typeface="Amaranth"/>
                <a:cs typeface="Amaranth"/>
                <a:sym typeface="Amaranth"/>
              </a:rPr>
            </a:br>
            <a:r>
              <a:rPr lang="en-GB" sz="3600" b="1">
                <a:solidFill>
                  <a:srgbClr val="422A39"/>
                </a:solidFill>
                <a:highlight>
                  <a:srgbClr val="FFFFFF"/>
                </a:highlight>
                <a:latin typeface="Amaranth"/>
                <a:ea typeface="Amaranth"/>
                <a:cs typeface="Amaranth"/>
                <a:sym typeface="Amaranth"/>
              </a:rPr>
              <a:t>the presenter</a:t>
            </a:r>
            <a:endParaRPr sz="3600" b="1">
              <a:solidFill>
                <a:srgbClr val="422A39"/>
              </a:solidFill>
              <a:highlight>
                <a:srgbClr val="FFFFFF"/>
              </a:highlight>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 name="Rectangle 3">
            <a:extLst>
              <a:ext uri="{FF2B5EF4-FFF2-40B4-BE49-F238E27FC236}">
                <a16:creationId xmlns:a16="http://schemas.microsoft.com/office/drawing/2014/main" id="{782840AE-0834-1B44-AFB1-D96797067AA1}"/>
              </a:ext>
            </a:extLst>
          </p:cNvPr>
          <p:cNvSpPr/>
          <p:nvPr/>
        </p:nvSpPr>
        <p:spPr>
          <a:xfrm>
            <a:off x="10328870" y="8038618"/>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321"/>
        <p:cNvGrpSpPr/>
        <p:nvPr/>
      </p:nvGrpSpPr>
      <p:grpSpPr>
        <a:xfrm>
          <a:off x="0" y="0"/>
          <a:ext cx="0" cy="0"/>
          <a:chOff x="0" y="0"/>
          <a:chExt cx="0" cy="0"/>
        </a:xfrm>
      </p:grpSpPr>
      <p:pic>
        <p:nvPicPr>
          <p:cNvPr id="322" name="Google Shape;322;p60"/>
          <p:cNvPicPr preferRelativeResize="0"/>
          <p:nvPr/>
        </p:nvPicPr>
        <p:blipFill>
          <a:blip r:embed="rId3">
            <a:alphaModFix/>
          </a:blip>
          <a:stretch>
            <a:fillRect/>
          </a:stretch>
        </p:blipFill>
        <p:spPr>
          <a:xfrm>
            <a:off x="152400" y="152400"/>
            <a:ext cx="11472356" cy="8112000"/>
          </a:xfrm>
          <a:prstGeom prst="rect">
            <a:avLst/>
          </a:prstGeom>
          <a:noFill/>
          <a:ln>
            <a:noFill/>
          </a:ln>
        </p:spPr>
      </p:pic>
      <p:sp>
        <p:nvSpPr>
          <p:cNvPr id="323" name="Google Shape;323;p60"/>
          <p:cNvSpPr txBox="1"/>
          <p:nvPr/>
        </p:nvSpPr>
        <p:spPr>
          <a:xfrm>
            <a:off x="453151" y="400825"/>
            <a:ext cx="5879700" cy="867000"/>
          </a:xfrm>
          <a:prstGeom prst="rect">
            <a:avLst/>
          </a:prstGeom>
          <a:noFill/>
          <a:ln>
            <a:noFill/>
          </a:ln>
        </p:spPr>
        <p:txBody>
          <a:bodyPr spcFirstLastPara="1" wrap="square" lIns="116850" tIns="58425" rIns="116850" bIns="58425" anchor="t" anchorCtr="0">
            <a:noAutofit/>
          </a:bodyPr>
          <a:lstStyle/>
          <a:p>
            <a:pPr marL="0" lvl="0" indent="0" algn="l" rtl="0">
              <a:lnSpc>
                <a:spcPct val="100000"/>
              </a:lnSpc>
              <a:spcBef>
                <a:spcPts val="1000"/>
              </a:spcBef>
              <a:spcAft>
                <a:spcPts val="0"/>
              </a:spcAft>
              <a:buSzPts val="1100"/>
              <a:buNone/>
            </a:pPr>
            <a:r>
              <a:rPr lang="en-GB" sz="3600" b="1">
                <a:solidFill>
                  <a:srgbClr val="422A39"/>
                </a:solidFill>
                <a:highlight>
                  <a:srgbClr val="FFFFFF"/>
                </a:highlight>
                <a:latin typeface="Amaranth"/>
                <a:ea typeface="Amaranth"/>
                <a:cs typeface="Amaranth"/>
                <a:sym typeface="Amaranth"/>
              </a:rPr>
              <a:t>Staying quiet...</a:t>
            </a:r>
            <a:endParaRPr sz="3600" b="1">
              <a:solidFill>
                <a:srgbClr val="422A39"/>
              </a:solidFill>
              <a:highlight>
                <a:srgbClr val="FFFFFF"/>
              </a:highlight>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 name="Rectangle 3">
            <a:extLst>
              <a:ext uri="{FF2B5EF4-FFF2-40B4-BE49-F238E27FC236}">
                <a16:creationId xmlns:a16="http://schemas.microsoft.com/office/drawing/2014/main" id="{D96ABFAA-D198-0B43-AAF6-B8617B79CC59}"/>
              </a:ext>
            </a:extLst>
          </p:cNvPr>
          <p:cNvSpPr/>
          <p:nvPr/>
        </p:nvSpPr>
        <p:spPr>
          <a:xfrm>
            <a:off x="10328870" y="8038618"/>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BC5F"/>
        </a:solidFill>
        <a:effectLst/>
      </p:bgPr>
    </p:bg>
    <p:spTree>
      <p:nvGrpSpPr>
        <p:cNvPr id="1" name="Shape 327"/>
        <p:cNvGrpSpPr/>
        <p:nvPr/>
      </p:nvGrpSpPr>
      <p:grpSpPr>
        <a:xfrm>
          <a:off x="0" y="0"/>
          <a:ext cx="0" cy="0"/>
          <a:chOff x="0" y="0"/>
          <a:chExt cx="0" cy="0"/>
        </a:xfrm>
      </p:grpSpPr>
      <p:sp>
        <p:nvSpPr>
          <p:cNvPr id="328" name="Google Shape;328;p61"/>
          <p:cNvSpPr/>
          <p:nvPr/>
        </p:nvSpPr>
        <p:spPr>
          <a:xfrm>
            <a:off x="11675" y="28700"/>
            <a:ext cx="6021900" cy="8416800"/>
          </a:xfrm>
          <a:prstGeom prst="rect">
            <a:avLst/>
          </a:prstGeom>
          <a:solidFill>
            <a:srgbClr val="E17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9" name="Google Shape;329;p61"/>
          <p:cNvPicPr preferRelativeResize="0"/>
          <p:nvPr/>
        </p:nvPicPr>
        <p:blipFill>
          <a:blip r:embed="rId3">
            <a:alphaModFix/>
          </a:blip>
          <a:stretch>
            <a:fillRect/>
          </a:stretch>
        </p:blipFill>
        <p:spPr>
          <a:xfrm>
            <a:off x="-100900" y="152400"/>
            <a:ext cx="11467734" cy="8112000"/>
          </a:xfrm>
          <a:prstGeom prst="rect">
            <a:avLst/>
          </a:prstGeom>
          <a:noFill/>
          <a:ln>
            <a:noFill/>
          </a:ln>
        </p:spPr>
      </p:pic>
      <p:sp>
        <p:nvSpPr>
          <p:cNvPr id="330" name="Google Shape;330;p61"/>
          <p:cNvSpPr txBox="1"/>
          <p:nvPr/>
        </p:nvSpPr>
        <p:spPr>
          <a:xfrm>
            <a:off x="2421650" y="6617150"/>
            <a:ext cx="13551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Fighter</a:t>
            </a:r>
            <a:endParaRPr sz="24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331" name="Google Shape;331;p61"/>
          <p:cNvSpPr txBox="1"/>
          <p:nvPr/>
        </p:nvSpPr>
        <p:spPr>
          <a:xfrm>
            <a:off x="8388675" y="6617150"/>
            <a:ext cx="13551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Pleaser</a:t>
            </a:r>
            <a:endParaRPr sz="24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6" name="Rectangle 5">
            <a:extLst>
              <a:ext uri="{FF2B5EF4-FFF2-40B4-BE49-F238E27FC236}">
                <a16:creationId xmlns:a16="http://schemas.microsoft.com/office/drawing/2014/main" id="{39BE297C-0923-3143-8250-996A65FE8338}"/>
              </a:ext>
            </a:extLst>
          </p:cNvPr>
          <p:cNvSpPr/>
          <p:nvPr/>
        </p:nvSpPr>
        <p:spPr>
          <a:xfrm>
            <a:off x="10328870" y="100416"/>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335"/>
        <p:cNvGrpSpPr/>
        <p:nvPr/>
      </p:nvGrpSpPr>
      <p:grpSpPr>
        <a:xfrm>
          <a:off x="0" y="0"/>
          <a:ext cx="0" cy="0"/>
          <a:chOff x="0" y="0"/>
          <a:chExt cx="0" cy="0"/>
        </a:xfrm>
      </p:grpSpPr>
      <p:pic>
        <p:nvPicPr>
          <p:cNvPr id="336" name="Google Shape;336;p62"/>
          <p:cNvPicPr preferRelativeResize="0"/>
          <p:nvPr/>
        </p:nvPicPr>
        <p:blipFill>
          <a:blip r:embed="rId3">
            <a:alphaModFix/>
          </a:blip>
          <a:stretch>
            <a:fillRect/>
          </a:stretch>
        </p:blipFill>
        <p:spPr>
          <a:xfrm>
            <a:off x="-374900" y="-443788"/>
            <a:ext cx="12409628" cy="8774724"/>
          </a:xfrm>
          <a:prstGeom prst="rect">
            <a:avLst/>
          </a:prstGeom>
          <a:noFill/>
          <a:ln>
            <a:noFill/>
          </a:ln>
        </p:spPr>
      </p:pic>
      <p:sp>
        <p:nvSpPr>
          <p:cNvPr id="337" name="Google Shape;337;p62"/>
          <p:cNvSpPr txBox="1"/>
          <p:nvPr/>
        </p:nvSpPr>
        <p:spPr>
          <a:xfrm>
            <a:off x="8641975" y="2578925"/>
            <a:ext cx="22389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Challenging</a:t>
            </a:r>
            <a:endParaRPr sz="24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338" name="Google Shape;338;p62"/>
          <p:cNvSpPr txBox="1"/>
          <p:nvPr/>
        </p:nvSpPr>
        <p:spPr>
          <a:xfrm>
            <a:off x="8483525" y="7118175"/>
            <a:ext cx="27660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2400" b="1">
                <a:solidFill>
                  <a:srgbClr val="422A39"/>
                </a:solidFill>
                <a:highlight>
                  <a:srgbClr val="FFFFFF"/>
                </a:highlight>
                <a:latin typeface="Quicksand"/>
                <a:ea typeface="Quicksand"/>
                <a:cs typeface="Quicksand"/>
                <a:sym typeface="Quicksand"/>
              </a:rPr>
              <a:t>Supporting</a:t>
            </a:r>
            <a:endParaRPr sz="2400" b="1">
              <a:solidFill>
                <a:srgbClr val="422A39"/>
              </a:solidFill>
              <a:highlight>
                <a:srgbClr val="FFFFFF"/>
              </a:highlight>
              <a:latin typeface="Quicksand"/>
              <a:ea typeface="Quicksand"/>
              <a:cs typeface="Quicksand"/>
              <a:sym typeface="Quicksand"/>
            </a:endParaRPr>
          </a:p>
          <a:p>
            <a:pPr marL="0" lvl="0" indent="0" algn="l" rtl="0">
              <a:lnSpc>
                <a:spcPct val="115000"/>
              </a:lnSpc>
              <a:spcBef>
                <a:spcPts val="1000"/>
              </a:spcBef>
              <a:spcAft>
                <a:spcPts val="0"/>
              </a:spcAft>
              <a:buSzPts val="1100"/>
              <a:buNone/>
            </a:pPr>
            <a:endParaRPr sz="4100" b="1">
              <a:solidFill>
                <a:srgbClr val="422A39"/>
              </a:solidFill>
              <a:latin typeface="Quicksand"/>
              <a:ea typeface="Quicksand"/>
              <a:cs typeface="Quicksand"/>
              <a:sym typeface="Quicksand"/>
            </a:endParaRPr>
          </a:p>
          <a:p>
            <a:pPr marL="0" marR="0" lvl="0" indent="0" algn="l" rtl="0">
              <a:spcBef>
                <a:spcPts val="0"/>
              </a:spcBef>
              <a:spcAft>
                <a:spcPts val="0"/>
              </a:spcAft>
              <a:buNone/>
            </a:pPr>
            <a:endParaRPr sz="4100" b="1">
              <a:solidFill>
                <a:srgbClr val="422A39"/>
              </a:solidFill>
              <a:latin typeface="Quicksand"/>
              <a:ea typeface="Quicksand"/>
              <a:cs typeface="Quicksand"/>
              <a:sym typeface="Quicksand"/>
            </a:endParaRPr>
          </a:p>
        </p:txBody>
      </p:sp>
      <p:sp>
        <p:nvSpPr>
          <p:cNvPr id="5" name="Rectangle 4">
            <a:extLst>
              <a:ext uri="{FF2B5EF4-FFF2-40B4-BE49-F238E27FC236}">
                <a16:creationId xmlns:a16="http://schemas.microsoft.com/office/drawing/2014/main" id="{612B8A00-2B70-3247-A1B8-3E109E444E48}"/>
              </a:ext>
            </a:extLst>
          </p:cNvPr>
          <p:cNvSpPr/>
          <p:nvPr/>
        </p:nvSpPr>
        <p:spPr>
          <a:xfrm>
            <a:off x="198751" y="8003104"/>
            <a:ext cx="1518364" cy="171995"/>
          </a:xfrm>
          <a:prstGeom prst="rect">
            <a:avLst/>
          </a:prstGeom>
        </p:spPr>
        <p:txBody>
          <a:bodyPr wrap="none">
            <a:spAutoFit/>
          </a:bodyPr>
          <a:lstStyle/>
          <a:p>
            <a:r>
              <a:rPr lang="en-GB" sz="1200" dirty="0">
                <a:solidFill>
                  <a:schemeClr val="bg1"/>
                </a:solidFill>
                <a:latin typeface="Abadi Extra Light" panose="020F0302020204030204" pitchFamily="34" charset="0"/>
                <a:cs typeface="Abadi Extra Light" panose="020F0302020204030204" pitchFamily="34" charset="0"/>
              </a:rPr>
              <a:t>@Patrick Quattlebaum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342"/>
        <p:cNvGrpSpPr/>
        <p:nvPr/>
      </p:nvGrpSpPr>
      <p:grpSpPr>
        <a:xfrm>
          <a:off x="0" y="0"/>
          <a:ext cx="0" cy="0"/>
          <a:chOff x="0" y="0"/>
          <a:chExt cx="0" cy="0"/>
        </a:xfrm>
      </p:grpSpPr>
      <p:pic>
        <p:nvPicPr>
          <p:cNvPr id="343" name="Google Shape;343;p63"/>
          <p:cNvPicPr preferRelativeResize="0"/>
          <p:nvPr/>
        </p:nvPicPr>
        <p:blipFill>
          <a:blip r:embed="rId3">
            <a:alphaModFix/>
          </a:blip>
          <a:stretch>
            <a:fillRect/>
          </a:stretch>
        </p:blipFill>
        <p:spPr>
          <a:xfrm>
            <a:off x="0" y="-11403"/>
            <a:ext cx="11919600" cy="8428203"/>
          </a:xfrm>
          <a:prstGeom prst="rect">
            <a:avLst/>
          </a:prstGeom>
          <a:noFill/>
          <a:ln>
            <a:noFill/>
          </a:ln>
        </p:spPr>
      </p:pic>
      <p:sp>
        <p:nvSpPr>
          <p:cNvPr id="344" name="Google Shape;344;p63"/>
          <p:cNvSpPr txBox="1"/>
          <p:nvPr/>
        </p:nvSpPr>
        <p:spPr>
          <a:xfrm>
            <a:off x="643025" y="1817765"/>
            <a:ext cx="107487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360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A little bit of</a:t>
            </a:r>
            <a:endParaRPr sz="6700" b="1">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neuroscience</a:t>
            </a:r>
            <a:endParaRPr sz="6700" b="1">
              <a:solidFill>
                <a:srgbClr val="FFFFFF"/>
              </a:solidFill>
              <a:latin typeface="Amaranth"/>
              <a:ea typeface="Amaranth"/>
              <a:cs typeface="Amaranth"/>
              <a:sym typeface="Amaranth"/>
            </a:endParaRPr>
          </a:p>
        </p:txBody>
      </p:sp>
      <p:cxnSp>
        <p:nvCxnSpPr>
          <p:cNvPr id="345" name="Google Shape;345;p63"/>
          <p:cNvCxnSpPr/>
          <p:nvPr/>
        </p:nvCxnSpPr>
        <p:spPr>
          <a:xfrm>
            <a:off x="5591675" y="4644165"/>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349"/>
        <p:cNvGrpSpPr/>
        <p:nvPr/>
      </p:nvGrpSpPr>
      <p:grpSpPr>
        <a:xfrm>
          <a:off x="0" y="0"/>
          <a:ext cx="0" cy="0"/>
          <a:chOff x="0" y="0"/>
          <a:chExt cx="0" cy="0"/>
        </a:xfrm>
      </p:grpSpPr>
      <p:pic>
        <p:nvPicPr>
          <p:cNvPr id="350" name="Google Shape;350;p64"/>
          <p:cNvPicPr preferRelativeResize="0"/>
          <p:nvPr/>
        </p:nvPicPr>
        <p:blipFill>
          <a:blip r:embed="rId3">
            <a:alphaModFix/>
          </a:blip>
          <a:stretch>
            <a:fillRect/>
          </a:stretch>
        </p:blipFill>
        <p:spPr>
          <a:xfrm>
            <a:off x="-682298" y="-780379"/>
            <a:ext cx="12962202" cy="9169151"/>
          </a:xfrm>
          <a:prstGeom prst="rect">
            <a:avLst/>
          </a:prstGeom>
          <a:noFill/>
          <a:ln>
            <a:noFill/>
          </a:ln>
        </p:spPr>
      </p:pic>
      <p:sp>
        <p:nvSpPr>
          <p:cNvPr id="351" name="Google Shape;351;p64"/>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The brain is deeply social </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352" name="Google Shape;352;p64"/>
          <p:cNvSpPr txBox="1"/>
          <p:nvPr/>
        </p:nvSpPr>
        <p:spPr>
          <a:xfrm>
            <a:off x="9188302" y="3640350"/>
            <a:ext cx="10593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Toward reward</a:t>
            </a:r>
            <a:endParaRPr sz="1800">
              <a:latin typeface="Amaranth"/>
              <a:ea typeface="Amaranth"/>
              <a:cs typeface="Amaranth"/>
              <a:sym typeface="Amaranth"/>
            </a:endParaRPr>
          </a:p>
        </p:txBody>
      </p:sp>
      <p:sp>
        <p:nvSpPr>
          <p:cNvPr id="353" name="Google Shape;353;p64"/>
          <p:cNvSpPr txBox="1"/>
          <p:nvPr/>
        </p:nvSpPr>
        <p:spPr>
          <a:xfrm>
            <a:off x="5038677" y="3977000"/>
            <a:ext cx="1720200" cy="9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dirty="0">
                <a:solidFill>
                  <a:srgbClr val="E17F7C"/>
                </a:solidFill>
                <a:latin typeface="Amaranth"/>
                <a:ea typeface="Amaranth"/>
                <a:cs typeface="Amaranth"/>
                <a:sym typeface="Amaranth"/>
              </a:rPr>
              <a:t>S</a:t>
            </a:r>
            <a:r>
              <a:rPr lang="en-GB" sz="1800" dirty="0">
                <a:latin typeface="Amaranth"/>
                <a:ea typeface="Amaranth"/>
                <a:cs typeface="Amaranth"/>
                <a:sym typeface="Amaranth"/>
              </a:rPr>
              <a:t>tatus</a:t>
            </a:r>
            <a:endParaRPr sz="1800" dirty="0">
              <a:latin typeface="Amaranth"/>
              <a:ea typeface="Amaranth"/>
              <a:cs typeface="Amaranth"/>
              <a:sym typeface="Amaranth"/>
            </a:endParaRPr>
          </a:p>
          <a:p>
            <a:pPr marL="0" lvl="0" indent="0" algn="l" rtl="0">
              <a:spcBef>
                <a:spcPts val="0"/>
              </a:spcBef>
              <a:spcAft>
                <a:spcPts val="0"/>
              </a:spcAft>
              <a:buNone/>
            </a:pPr>
            <a:r>
              <a:rPr lang="en-GB" sz="3000" b="1" dirty="0">
                <a:solidFill>
                  <a:srgbClr val="84CA9D"/>
                </a:solidFill>
                <a:latin typeface="Amaranth"/>
                <a:ea typeface="Amaranth"/>
                <a:cs typeface="Amaranth"/>
                <a:sym typeface="Amaranth"/>
              </a:rPr>
              <a:t>C</a:t>
            </a:r>
            <a:r>
              <a:rPr lang="en-GB" sz="1800" dirty="0">
                <a:latin typeface="Amaranth"/>
                <a:ea typeface="Amaranth"/>
                <a:cs typeface="Amaranth"/>
                <a:sym typeface="Amaranth"/>
              </a:rPr>
              <a:t>ertainty</a:t>
            </a:r>
            <a:endParaRPr sz="1800" dirty="0">
              <a:latin typeface="Amaranth"/>
              <a:ea typeface="Amaranth"/>
              <a:cs typeface="Amaranth"/>
              <a:sym typeface="Amaranth"/>
            </a:endParaRPr>
          </a:p>
          <a:p>
            <a:pPr marL="0" lvl="0" indent="0" algn="l" rtl="0">
              <a:spcBef>
                <a:spcPts val="0"/>
              </a:spcBef>
              <a:spcAft>
                <a:spcPts val="0"/>
              </a:spcAft>
              <a:buNone/>
            </a:pPr>
            <a:r>
              <a:rPr lang="en-GB" sz="3000" b="1" dirty="0">
                <a:solidFill>
                  <a:srgbClr val="70A5DA"/>
                </a:solidFill>
                <a:latin typeface="Amaranth"/>
                <a:ea typeface="Amaranth"/>
                <a:cs typeface="Amaranth"/>
                <a:sym typeface="Amaranth"/>
              </a:rPr>
              <a:t>A</a:t>
            </a:r>
            <a:r>
              <a:rPr lang="en-GB" sz="1800" dirty="0">
                <a:latin typeface="Amaranth"/>
                <a:ea typeface="Amaranth"/>
                <a:cs typeface="Amaranth"/>
                <a:sym typeface="Amaranth"/>
              </a:rPr>
              <a:t>utonomy</a:t>
            </a:r>
            <a:endParaRPr sz="1800" dirty="0">
              <a:latin typeface="Amaranth"/>
              <a:ea typeface="Amaranth"/>
              <a:cs typeface="Amaranth"/>
              <a:sym typeface="Amaranth"/>
            </a:endParaRPr>
          </a:p>
          <a:p>
            <a:pPr marL="0" lvl="0" indent="0" algn="l" rtl="0">
              <a:spcBef>
                <a:spcPts val="0"/>
              </a:spcBef>
              <a:spcAft>
                <a:spcPts val="0"/>
              </a:spcAft>
              <a:buNone/>
            </a:pPr>
            <a:r>
              <a:rPr lang="en-GB" sz="3000" b="1" dirty="0">
                <a:solidFill>
                  <a:srgbClr val="EEBC5F"/>
                </a:solidFill>
                <a:latin typeface="Amaranth"/>
                <a:ea typeface="Amaranth"/>
                <a:cs typeface="Amaranth"/>
                <a:sym typeface="Amaranth"/>
              </a:rPr>
              <a:t>R</a:t>
            </a:r>
            <a:r>
              <a:rPr lang="en-GB" sz="1800" dirty="0">
                <a:latin typeface="Amaranth"/>
                <a:ea typeface="Amaranth"/>
                <a:cs typeface="Amaranth"/>
                <a:sym typeface="Amaranth"/>
              </a:rPr>
              <a:t>elatedness</a:t>
            </a:r>
            <a:endParaRPr sz="1800" dirty="0">
              <a:latin typeface="Amaranth"/>
              <a:ea typeface="Amaranth"/>
              <a:cs typeface="Amaranth"/>
              <a:sym typeface="Amaranth"/>
            </a:endParaRPr>
          </a:p>
          <a:p>
            <a:pPr marL="0" lvl="0" indent="0" algn="l" rtl="0">
              <a:spcBef>
                <a:spcPts val="0"/>
              </a:spcBef>
              <a:spcAft>
                <a:spcPts val="0"/>
              </a:spcAft>
              <a:buNone/>
            </a:pPr>
            <a:r>
              <a:rPr lang="en-GB" sz="3000" b="1" dirty="0">
                <a:solidFill>
                  <a:srgbClr val="422A39"/>
                </a:solidFill>
                <a:latin typeface="Amaranth"/>
                <a:ea typeface="Amaranth"/>
                <a:cs typeface="Amaranth"/>
                <a:sym typeface="Amaranth"/>
              </a:rPr>
              <a:t>F</a:t>
            </a:r>
            <a:r>
              <a:rPr lang="en-GB" sz="1800" dirty="0">
                <a:latin typeface="Amaranth"/>
                <a:ea typeface="Amaranth"/>
                <a:cs typeface="Amaranth"/>
                <a:sym typeface="Amaranth"/>
              </a:rPr>
              <a:t>airness</a:t>
            </a:r>
            <a:endParaRPr sz="1800" dirty="0">
              <a:latin typeface="Amaranth"/>
              <a:ea typeface="Amaranth"/>
              <a:cs typeface="Amaranth"/>
              <a:sym typeface="Amaranth"/>
            </a:endParaRPr>
          </a:p>
        </p:txBody>
      </p:sp>
      <p:sp>
        <p:nvSpPr>
          <p:cNvPr id="354" name="Google Shape;354;p64"/>
          <p:cNvSpPr txBox="1"/>
          <p:nvPr/>
        </p:nvSpPr>
        <p:spPr>
          <a:xfrm>
            <a:off x="1338402" y="3640350"/>
            <a:ext cx="10593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Away</a:t>
            </a:r>
            <a:endParaRPr sz="1800">
              <a:latin typeface="Amaranth"/>
              <a:ea typeface="Amaranth"/>
              <a:cs typeface="Amaranth"/>
              <a:sym typeface="Amaranth"/>
            </a:endParaRPr>
          </a:p>
          <a:p>
            <a:pPr marL="0" lvl="0" indent="0" algn="ctr" rtl="0">
              <a:spcBef>
                <a:spcPts val="0"/>
              </a:spcBef>
              <a:spcAft>
                <a:spcPts val="0"/>
              </a:spcAft>
              <a:buNone/>
            </a:pPr>
            <a:r>
              <a:rPr lang="en-GB" sz="1800">
                <a:latin typeface="Amaranth"/>
                <a:ea typeface="Amaranth"/>
                <a:cs typeface="Amaranth"/>
                <a:sym typeface="Amaranth"/>
              </a:rPr>
              <a:t>threat</a:t>
            </a:r>
            <a:endParaRPr sz="1800">
              <a:latin typeface="Amaranth"/>
              <a:ea typeface="Amaranth"/>
              <a:cs typeface="Amaranth"/>
              <a:sym typeface="Amaranth"/>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358"/>
        <p:cNvGrpSpPr/>
        <p:nvPr/>
      </p:nvGrpSpPr>
      <p:grpSpPr>
        <a:xfrm>
          <a:off x="0" y="0"/>
          <a:ext cx="0" cy="0"/>
          <a:chOff x="0" y="0"/>
          <a:chExt cx="0" cy="0"/>
        </a:xfrm>
      </p:grpSpPr>
      <p:sp>
        <p:nvSpPr>
          <p:cNvPr id="359" name="Google Shape;359;p65"/>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Fight/flight video  </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pic>
        <p:nvPicPr>
          <p:cNvPr id="4" name="man clip.mp4">
            <a:hlinkClick r:id="" action="ppaction://media"/>
            <a:extLst>
              <a:ext uri="{FF2B5EF4-FFF2-40B4-BE49-F238E27FC236}">
                <a16:creationId xmlns:a16="http://schemas.microsoft.com/office/drawing/2014/main" id="{FEB35AD0-3947-9240-9AC4-6603A10DC88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64223" y="87024"/>
            <a:ext cx="10856768" cy="8142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185"/>
        <p:cNvGrpSpPr/>
        <p:nvPr/>
      </p:nvGrpSpPr>
      <p:grpSpPr>
        <a:xfrm>
          <a:off x="0" y="0"/>
          <a:ext cx="0" cy="0"/>
          <a:chOff x="0" y="0"/>
          <a:chExt cx="0" cy="0"/>
        </a:xfrm>
      </p:grpSpPr>
      <p:sp>
        <p:nvSpPr>
          <p:cNvPr id="186" name="Google Shape;186;p39"/>
          <p:cNvSpPr txBox="1"/>
          <p:nvPr/>
        </p:nvSpPr>
        <p:spPr>
          <a:xfrm>
            <a:off x="464234" y="504461"/>
            <a:ext cx="8669700" cy="867000"/>
          </a:xfrm>
          <a:prstGeom prst="rect">
            <a:avLst/>
          </a:prstGeom>
          <a:noFill/>
          <a:ln>
            <a:noFill/>
          </a:ln>
        </p:spPr>
        <p:txBody>
          <a:bodyPr spcFirstLastPara="1" wrap="square" lIns="116850" tIns="58425" rIns="116850" bIns="58425" anchor="t" anchorCtr="0">
            <a:noAutofit/>
          </a:bodyPr>
          <a:lstStyle/>
          <a:p>
            <a:pPr marL="0" marR="0" lvl="0" indent="0" algn="l" rtl="0">
              <a:spcBef>
                <a:spcPts val="0"/>
              </a:spcBef>
              <a:spcAft>
                <a:spcPts val="0"/>
              </a:spcAft>
              <a:buNone/>
            </a:pPr>
            <a:r>
              <a:rPr lang="en-GB" sz="4100" b="1">
                <a:solidFill>
                  <a:srgbClr val="422A39"/>
                </a:solidFill>
                <a:latin typeface="Amaranth"/>
                <a:ea typeface="Amaranth"/>
                <a:cs typeface="Amaranth"/>
                <a:sym typeface="Amaranth"/>
              </a:rPr>
              <a:t>Aims and Objectives</a:t>
            </a:r>
            <a:endParaRPr sz="4400" b="1">
              <a:solidFill>
                <a:srgbClr val="422A39"/>
              </a:solidFill>
              <a:latin typeface="Amaranth"/>
              <a:ea typeface="Amaranth"/>
              <a:cs typeface="Amaranth"/>
              <a:sym typeface="Amaranth"/>
            </a:endParaRPr>
          </a:p>
        </p:txBody>
      </p:sp>
      <p:sp>
        <p:nvSpPr>
          <p:cNvPr id="187" name="Google Shape;187;p39"/>
          <p:cNvSpPr/>
          <p:nvPr/>
        </p:nvSpPr>
        <p:spPr>
          <a:xfrm>
            <a:off x="453175" y="1881725"/>
            <a:ext cx="11013300" cy="5266500"/>
          </a:xfrm>
          <a:prstGeom prst="rect">
            <a:avLst/>
          </a:prstGeom>
          <a:noFill/>
          <a:ln>
            <a:noFill/>
          </a:ln>
        </p:spPr>
        <p:txBody>
          <a:bodyPr spcFirstLastPara="1" wrap="square" lIns="116850" tIns="116850" rIns="116850" bIns="116850" anchor="t" anchorCtr="0">
            <a:noAutofit/>
          </a:bodyPr>
          <a:lstStyle/>
          <a:p>
            <a:pPr marL="457200" lvl="0" indent="-374650" algn="l" rtl="0">
              <a:lnSpc>
                <a:spcPct val="115000"/>
              </a:lnSpc>
              <a:spcBef>
                <a:spcPts val="600"/>
              </a:spcBef>
              <a:spcAft>
                <a:spcPts val="0"/>
              </a:spcAft>
              <a:buSzPts val="2300"/>
              <a:buFont typeface="Quicksand"/>
              <a:buChar char="●"/>
            </a:pPr>
            <a:r>
              <a:rPr lang="en-GB" sz="2300" dirty="0">
                <a:latin typeface="Quicksand"/>
                <a:ea typeface="Quicksand"/>
                <a:cs typeface="Quicksand"/>
                <a:sym typeface="Quicksand"/>
              </a:rPr>
              <a:t>To understand the purpose of the new SE peer challenge, and the new process being used for the peer challenge days</a:t>
            </a:r>
            <a:endParaRPr sz="23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300" dirty="0">
                <a:latin typeface="Quicksand"/>
                <a:ea typeface="Quicksand"/>
                <a:cs typeface="Quicksand"/>
                <a:sym typeface="Quicksand"/>
              </a:rPr>
              <a:t>To be aware of the factors that make peer challenge more rigorous and effective and those that diminish its impact</a:t>
            </a:r>
            <a:endParaRPr sz="23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300" dirty="0">
                <a:latin typeface="Quicksand"/>
                <a:ea typeface="Quicksand"/>
                <a:cs typeface="Quicksand"/>
                <a:sym typeface="Quicksand"/>
              </a:rPr>
              <a:t>To understand the process and tools provided so that all teams are familiar with it and can use them to help each authority get insights and perspectives into its strengths and risks in a way that enables improvement</a:t>
            </a:r>
            <a:endParaRPr sz="23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300" dirty="0">
                <a:latin typeface="Quicksand"/>
                <a:ea typeface="Quicksand"/>
                <a:cs typeface="Quicksand"/>
                <a:sym typeface="Quicksand"/>
              </a:rPr>
              <a:t>To consider what action needs to be taken before, during and after the days to get the most out of the process</a:t>
            </a:r>
            <a:endParaRPr sz="2300" dirty="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dirty="0">
              <a:latin typeface="Quicksand"/>
              <a:ea typeface="Quicksand"/>
              <a:cs typeface="Quicksand"/>
              <a:sym typeface="Quicksa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363"/>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3241718B-2947-934B-AB89-27E2A5C5D498}"/>
              </a:ext>
            </a:extLst>
          </p:cNvPr>
          <p:cNvPicPr>
            <a:picLocks noChangeAspect="1"/>
          </p:cNvPicPr>
          <p:nvPr/>
        </p:nvPicPr>
        <p:blipFill>
          <a:blip r:embed="rId3"/>
          <a:stretch>
            <a:fillRect/>
          </a:stretch>
        </p:blipFill>
        <p:spPr>
          <a:xfrm>
            <a:off x="612258" y="0"/>
            <a:ext cx="10360542" cy="86111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369"/>
        <p:cNvGrpSpPr/>
        <p:nvPr/>
      </p:nvGrpSpPr>
      <p:grpSpPr>
        <a:xfrm>
          <a:off x="0" y="0"/>
          <a:ext cx="0" cy="0"/>
          <a:chOff x="0" y="0"/>
          <a:chExt cx="0" cy="0"/>
        </a:xfrm>
      </p:grpSpPr>
      <p:sp>
        <p:nvSpPr>
          <p:cNvPr id="370" name="Google Shape;370;p67"/>
          <p:cNvSpPr txBox="1">
            <a:spLocks noGrp="1"/>
          </p:cNvSpPr>
          <p:nvPr>
            <p:ph type="body" idx="1"/>
          </p:nvPr>
        </p:nvSpPr>
        <p:spPr>
          <a:xfrm>
            <a:off x="-24525" y="2665550"/>
            <a:ext cx="11919600" cy="5395500"/>
          </a:xfrm>
          <a:prstGeom prst="rect">
            <a:avLst/>
          </a:prstGeom>
          <a:solidFill>
            <a:srgbClr val="422A39"/>
          </a:solidFill>
          <a:ln w="38100" cap="flat" cmpd="sng">
            <a:solidFill>
              <a:srgbClr val="422A39"/>
            </a:solidFill>
            <a:prstDash val="solid"/>
            <a:round/>
            <a:headEnd type="none" w="sm" len="sm"/>
            <a:tailEnd type="none" w="sm" len="sm"/>
          </a:ln>
        </p:spPr>
        <p:txBody>
          <a:bodyPr spcFirstLastPara="1" wrap="square" lIns="116850" tIns="116850" rIns="116850" bIns="116850" anchor="t" anchorCtr="0">
            <a:noAutofit/>
          </a:bodyPr>
          <a:lstStyle/>
          <a:p>
            <a:pPr marL="0" lvl="0" indent="0" algn="l" rtl="0">
              <a:spcBef>
                <a:spcPts val="1200"/>
              </a:spcBef>
              <a:spcAft>
                <a:spcPts val="0"/>
              </a:spcAft>
              <a:buNone/>
            </a:pPr>
            <a:br>
              <a:rPr lang="en-GB">
                <a:solidFill>
                  <a:srgbClr val="EEBC5F"/>
                </a:solidFill>
                <a:latin typeface="Amaranth"/>
                <a:ea typeface="Amaranth"/>
                <a:cs typeface="Amaranth"/>
                <a:sym typeface="Amaranth"/>
              </a:rPr>
            </a:br>
            <a:endParaRPr>
              <a:solidFill>
                <a:srgbClr val="EEBC5F"/>
              </a:solidFill>
              <a:latin typeface="Amaranth"/>
              <a:ea typeface="Amaranth"/>
              <a:cs typeface="Amaranth"/>
              <a:sym typeface="Amaranth"/>
            </a:endParaRPr>
          </a:p>
        </p:txBody>
      </p:sp>
      <p:sp>
        <p:nvSpPr>
          <p:cNvPr id="371" name="Google Shape;371;p67"/>
          <p:cNvSpPr txBox="1"/>
          <p:nvPr/>
        </p:nvSpPr>
        <p:spPr>
          <a:xfrm>
            <a:off x="178048" y="203975"/>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highlight>
                  <a:srgbClr val="84CA9D"/>
                </a:highlight>
                <a:latin typeface="Amaranth"/>
                <a:ea typeface="Amaranth"/>
                <a:cs typeface="Amaranth"/>
                <a:sym typeface="Amaranth"/>
              </a:rPr>
              <a:t>What does epinephrine do?</a:t>
            </a:r>
            <a:endParaRPr sz="4100" b="1">
              <a:solidFill>
                <a:srgbClr val="422A39"/>
              </a:solidFill>
              <a:highlight>
                <a:srgbClr val="84CA9D"/>
              </a:highlight>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pic>
        <p:nvPicPr>
          <p:cNvPr id="372" name="Google Shape;372;p67"/>
          <p:cNvPicPr preferRelativeResize="0"/>
          <p:nvPr/>
        </p:nvPicPr>
        <p:blipFill rotWithShape="1">
          <a:blip r:embed="rId3">
            <a:alphaModFix/>
          </a:blip>
          <a:srcRect t="14719"/>
          <a:stretch/>
        </p:blipFill>
        <p:spPr>
          <a:xfrm>
            <a:off x="-24525" y="3453000"/>
            <a:ext cx="11919601" cy="4601100"/>
          </a:xfrm>
          <a:prstGeom prst="rect">
            <a:avLst/>
          </a:prstGeom>
          <a:noFill/>
          <a:ln>
            <a:noFill/>
          </a:ln>
        </p:spPr>
      </p:pic>
      <p:sp>
        <p:nvSpPr>
          <p:cNvPr id="373" name="Google Shape;373;p67"/>
          <p:cNvSpPr txBox="1"/>
          <p:nvPr/>
        </p:nvSpPr>
        <p:spPr>
          <a:xfrm>
            <a:off x="153513" y="4325475"/>
            <a:ext cx="1826700" cy="1077300"/>
          </a:xfrm>
          <a:prstGeom prst="rect">
            <a:avLst/>
          </a:prstGeom>
          <a:solidFill>
            <a:srgbClr val="84CA9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Amaranth"/>
                <a:ea typeface="Amaranth"/>
                <a:cs typeface="Amaranth"/>
                <a:sym typeface="Amaranth"/>
              </a:rPr>
              <a:t>Thinking brain</a:t>
            </a:r>
            <a:endParaRPr sz="3000" b="1">
              <a:latin typeface="Amaranth"/>
              <a:ea typeface="Amaranth"/>
              <a:cs typeface="Amaranth"/>
              <a:sym typeface="Amaranth"/>
            </a:endParaRPr>
          </a:p>
        </p:txBody>
      </p:sp>
      <p:sp>
        <p:nvSpPr>
          <p:cNvPr id="374" name="Google Shape;374;p67"/>
          <p:cNvSpPr txBox="1"/>
          <p:nvPr/>
        </p:nvSpPr>
        <p:spPr>
          <a:xfrm>
            <a:off x="2717938" y="2990850"/>
            <a:ext cx="2938800" cy="1077300"/>
          </a:xfrm>
          <a:prstGeom prst="rect">
            <a:avLst/>
          </a:prstGeom>
          <a:solidFill>
            <a:srgbClr val="84CA9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Amaranth"/>
                <a:ea typeface="Amaranth"/>
                <a:cs typeface="Amaranth"/>
                <a:sym typeface="Amaranth"/>
              </a:rPr>
              <a:t>Action part </a:t>
            </a:r>
            <a:endParaRPr sz="3000" b="1">
              <a:latin typeface="Amaranth"/>
              <a:ea typeface="Amaranth"/>
              <a:cs typeface="Amaranth"/>
              <a:sym typeface="Amaranth"/>
            </a:endParaRPr>
          </a:p>
          <a:p>
            <a:pPr marL="0" lvl="0" indent="0" algn="ctr" rtl="0">
              <a:spcBef>
                <a:spcPts val="0"/>
              </a:spcBef>
              <a:spcAft>
                <a:spcPts val="0"/>
              </a:spcAft>
              <a:buNone/>
            </a:pPr>
            <a:r>
              <a:rPr lang="en-GB" sz="3000" b="1">
                <a:latin typeface="Amaranth"/>
                <a:ea typeface="Amaranth"/>
                <a:cs typeface="Amaranth"/>
                <a:sym typeface="Amaranth"/>
              </a:rPr>
              <a:t>of brain</a:t>
            </a:r>
            <a:endParaRPr sz="3000" b="1">
              <a:latin typeface="Amaranth"/>
              <a:ea typeface="Amaranth"/>
              <a:cs typeface="Amaranth"/>
              <a:sym typeface="Amaranth"/>
            </a:endParaRPr>
          </a:p>
        </p:txBody>
      </p:sp>
      <p:sp>
        <p:nvSpPr>
          <p:cNvPr id="375" name="Google Shape;375;p67"/>
          <p:cNvSpPr txBox="1"/>
          <p:nvPr/>
        </p:nvSpPr>
        <p:spPr>
          <a:xfrm>
            <a:off x="4796013" y="5188450"/>
            <a:ext cx="1621800" cy="1077300"/>
          </a:xfrm>
          <a:prstGeom prst="rect">
            <a:avLst/>
          </a:prstGeom>
          <a:solidFill>
            <a:srgbClr val="84CA9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Amaranth"/>
                <a:ea typeface="Amaranth"/>
                <a:cs typeface="Amaranth"/>
                <a:sym typeface="Amaranth"/>
              </a:rPr>
              <a:t>Seeing brain</a:t>
            </a:r>
            <a:endParaRPr sz="3000" b="1">
              <a:latin typeface="Amaranth"/>
              <a:ea typeface="Amaranth"/>
              <a:cs typeface="Amaranth"/>
              <a:sym typeface="Amaranth"/>
            </a:endParaRPr>
          </a:p>
        </p:txBody>
      </p:sp>
      <p:sp>
        <p:nvSpPr>
          <p:cNvPr id="376" name="Google Shape;376;p67"/>
          <p:cNvSpPr txBox="1"/>
          <p:nvPr/>
        </p:nvSpPr>
        <p:spPr>
          <a:xfrm>
            <a:off x="6148638" y="3986100"/>
            <a:ext cx="1826700" cy="1077300"/>
          </a:xfrm>
          <a:prstGeom prst="rect">
            <a:avLst/>
          </a:prstGeom>
          <a:solidFill>
            <a:srgbClr val="E17F7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Amaranth"/>
                <a:ea typeface="Amaranth"/>
                <a:cs typeface="Amaranth"/>
                <a:sym typeface="Amaranth"/>
              </a:rPr>
              <a:t>Thinking brain</a:t>
            </a:r>
            <a:endParaRPr sz="3000" b="1">
              <a:latin typeface="Amaranth"/>
              <a:ea typeface="Amaranth"/>
              <a:cs typeface="Amaranth"/>
              <a:sym typeface="Amaranth"/>
            </a:endParaRPr>
          </a:p>
        </p:txBody>
      </p:sp>
      <p:sp>
        <p:nvSpPr>
          <p:cNvPr id="377" name="Google Shape;377;p67"/>
          <p:cNvSpPr txBox="1"/>
          <p:nvPr/>
        </p:nvSpPr>
        <p:spPr>
          <a:xfrm>
            <a:off x="7870038" y="2850275"/>
            <a:ext cx="2938800" cy="1077300"/>
          </a:xfrm>
          <a:prstGeom prst="rect">
            <a:avLst/>
          </a:prstGeom>
          <a:solidFill>
            <a:srgbClr val="84CA9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Amaranth"/>
                <a:ea typeface="Amaranth"/>
                <a:cs typeface="Amaranth"/>
                <a:sym typeface="Amaranth"/>
              </a:rPr>
              <a:t>Action part </a:t>
            </a:r>
            <a:endParaRPr sz="3000" b="1">
              <a:latin typeface="Amaranth"/>
              <a:ea typeface="Amaranth"/>
              <a:cs typeface="Amaranth"/>
              <a:sym typeface="Amaranth"/>
            </a:endParaRPr>
          </a:p>
          <a:p>
            <a:pPr marL="0" lvl="0" indent="0" algn="ctr" rtl="0">
              <a:spcBef>
                <a:spcPts val="0"/>
              </a:spcBef>
              <a:spcAft>
                <a:spcPts val="0"/>
              </a:spcAft>
              <a:buNone/>
            </a:pPr>
            <a:r>
              <a:rPr lang="en-GB" sz="3000" b="1">
                <a:latin typeface="Amaranth"/>
                <a:ea typeface="Amaranth"/>
                <a:cs typeface="Amaranth"/>
                <a:sym typeface="Amaranth"/>
              </a:rPr>
              <a:t>of brain</a:t>
            </a:r>
            <a:endParaRPr sz="3000" b="1">
              <a:latin typeface="Amaranth"/>
              <a:ea typeface="Amaranth"/>
              <a:cs typeface="Amaranth"/>
              <a:sym typeface="Amaranth"/>
            </a:endParaRPr>
          </a:p>
        </p:txBody>
      </p:sp>
      <p:sp>
        <p:nvSpPr>
          <p:cNvPr id="378" name="Google Shape;378;p67"/>
          <p:cNvSpPr txBox="1"/>
          <p:nvPr/>
        </p:nvSpPr>
        <p:spPr>
          <a:xfrm>
            <a:off x="10527538" y="5063400"/>
            <a:ext cx="1416600" cy="1077300"/>
          </a:xfrm>
          <a:prstGeom prst="rect">
            <a:avLst/>
          </a:prstGeom>
          <a:solidFill>
            <a:srgbClr val="84CA9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Amaranth"/>
                <a:ea typeface="Amaranth"/>
                <a:cs typeface="Amaranth"/>
                <a:sym typeface="Amaranth"/>
              </a:rPr>
              <a:t>Seeing brain</a:t>
            </a:r>
            <a:endParaRPr sz="3000" b="1">
              <a:latin typeface="Amaranth"/>
              <a:ea typeface="Amaranth"/>
              <a:cs typeface="Amaranth"/>
              <a:sym typeface="Amaranth"/>
            </a:endParaRPr>
          </a:p>
        </p:txBody>
      </p:sp>
      <p:sp>
        <p:nvSpPr>
          <p:cNvPr id="379" name="Google Shape;379;p67"/>
          <p:cNvSpPr/>
          <p:nvPr/>
        </p:nvSpPr>
        <p:spPr>
          <a:xfrm>
            <a:off x="0" y="2207148"/>
            <a:ext cx="4661700" cy="458400"/>
          </a:xfrm>
          <a:prstGeom prst="rect">
            <a:avLst/>
          </a:prstGeom>
          <a:solidFill>
            <a:srgbClr val="422A39"/>
          </a:solidFill>
          <a:ln w="28575" cap="flat" cmpd="sng">
            <a:solidFill>
              <a:srgbClr val="422A39"/>
            </a:solidFill>
            <a:prstDash val="solid"/>
            <a:round/>
            <a:headEnd type="none" w="sm" len="sm"/>
            <a:tailEnd type="none" w="sm" len="sm"/>
          </a:ln>
        </p:spPr>
        <p:txBody>
          <a:bodyPr spcFirstLastPara="1" wrap="square" lIns="96050" tIns="96050" rIns="96050" bIns="96050" anchor="ctr" anchorCtr="0">
            <a:noAutofit/>
          </a:bodyPr>
          <a:lstStyle/>
          <a:p>
            <a:pPr marL="0" lvl="0" indent="0" algn="l" rtl="0">
              <a:spcBef>
                <a:spcPts val="0"/>
              </a:spcBef>
              <a:spcAft>
                <a:spcPts val="0"/>
              </a:spcAft>
              <a:buNone/>
            </a:pPr>
            <a:endParaRPr/>
          </a:p>
        </p:txBody>
      </p:sp>
      <p:sp>
        <p:nvSpPr>
          <p:cNvPr id="380" name="Google Shape;380;p67"/>
          <p:cNvSpPr txBox="1"/>
          <p:nvPr/>
        </p:nvSpPr>
        <p:spPr>
          <a:xfrm>
            <a:off x="153525" y="2326700"/>
            <a:ext cx="3806100" cy="219300"/>
          </a:xfrm>
          <a:prstGeom prst="rect">
            <a:avLst/>
          </a:prstGeom>
          <a:noFill/>
          <a:ln>
            <a:noFill/>
          </a:ln>
        </p:spPr>
        <p:txBody>
          <a:bodyPr spcFirstLastPara="1" wrap="square" lIns="96050" tIns="96050" rIns="96050" bIns="96050" anchor="ctr" anchorCtr="0">
            <a:noAutofit/>
          </a:bodyPr>
          <a:lstStyle/>
          <a:p>
            <a:pPr marL="0" lvl="0" indent="0" algn="l" rtl="0">
              <a:lnSpc>
                <a:spcPct val="115000"/>
              </a:lnSpc>
              <a:spcBef>
                <a:spcPts val="0"/>
              </a:spcBef>
              <a:spcAft>
                <a:spcPts val="0"/>
              </a:spcAft>
              <a:buClr>
                <a:schemeClr val="dk1"/>
              </a:buClr>
              <a:buSzPts val="400"/>
              <a:buFont typeface="Arial"/>
              <a:buNone/>
            </a:pPr>
            <a:r>
              <a:rPr lang="en-GB" sz="2000">
                <a:solidFill>
                  <a:srgbClr val="FFFFFF"/>
                </a:solidFill>
                <a:latin typeface="Amaranth"/>
                <a:ea typeface="Amaranth"/>
                <a:cs typeface="Amaranth"/>
                <a:sym typeface="Amaranth"/>
              </a:rPr>
              <a:t>Normal flow of information</a:t>
            </a:r>
            <a:endParaRPr sz="2000">
              <a:solidFill>
                <a:srgbClr val="FFFFFF"/>
              </a:solidFill>
              <a:latin typeface="Amaranth"/>
              <a:ea typeface="Amaranth"/>
              <a:cs typeface="Amaranth"/>
              <a:sym typeface="Amaranth"/>
            </a:endParaRPr>
          </a:p>
        </p:txBody>
      </p:sp>
      <p:sp>
        <p:nvSpPr>
          <p:cNvPr id="381" name="Google Shape;381;p67"/>
          <p:cNvSpPr/>
          <p:nvPr/>
        </p:nvSpPr>
        <p:spPr>
          <a:xfrm>
            <a:off x="6148650" y="2191819"/>
            <a:ext cx="4661700" cy="458400"/>
          </a:xfrm>
          <a:prstGeom prst="rect">
            <a:avLst/>
          </a:prstGeom>
          <a:solidFill>
            <a:srgbClr val="422A39"/>
          </a:solidFill>
          <a:ln w="28575" cap="flat" cmpd="sng">
            <a:solidFill>
              <a:srgbClr val="422A39"/>
            </a:solidFill>
            <a:prstDash val="solid"/>
            <a:round/>
            <a:headEnd type="none" w="sm" len="sm"/>
            <a:tailEnd type="none" w="sm" len="sm"/>
          </a:ln>
        </p:spPr>
        <p:txBody>
          <a:bodyPr spcFirstLastPara="1" wrap="square" lIns="96050" tIns="96050" rIns="96050" bIns="96050" anchor="ctr" anchorCtr="0">
            <a:noAutofit/>
          </a:bodyPr>
          <a:lstStyle/>
          <a:p>
            <a:pPr marL="0" lvl="0" indent="0" algn="l" rtl="0">
              <a:spcBef>
                <a:spcPts val="0"/>
              </a:spcBef>
              <a:spcAft>
                <a:spcPts val="0"/>
              </a:spcAft>
              <a:buNone/>
            </a:pPr>
            <a:endParaRPr/>
          </a:p>
        </p:txBody>
      </p:sp>
      <p:sp>
        <p:nvSpPr>
          <p:cNvPr id="382" name="Google Shape;382;p67"/>
          <p:cNvSpPr txBox="1"/>
          <p:nvPr/>
        </p:nvSpPr>
        <p:spPr>
          <a:xfrm>
            <a:off x="6264980" y="2326700"/>
            <a:ext cx="3806100" cy="219300"/>
          </a:xfrm>
          <a:prstGeom prst="rect">
            <a:avLst/>
          </a:prstGeom>
          <a:noFill/>
          <a:ln>
            <a:noFill/>
          </a:ln>
        </p:spPr>
        <p:txBody>
          <a:bodyPr spcFirstLastPara="1" wrap="square" lIns="96050" tIns="96050" rIns="96050" bIns="96050" anchor="ctr" anchorCtr="0">
            <a:noAutofit/>
          </a:bodyPr>
          <a:lstStyle/>
          <a:p>
            <a:pPr marL="0" lvl="0" indent="0" algn="l" rtl="0">
              <a:lnSpc>
                <a:spcPct val="115000"/>
              </a:lnSpc>
              <a:spcBef>
                <a:spcPts val="0"/>
              </a:spcBef>
              <a:spcAft>
                <a:spcPts val="0"/>
              </a:spcAft>
              <a:buClr>
                <a:schemeClr val="dk1"/>
              </a:buClr>
              <a:buSzPts val="400"/>
              <a:buFont typeface="Arial"/>
              <a:buNone/>
            </a:pPr>
            <a:r>
              <a:rPr lang="en-GB" sz="2000">
                <a:solidFill>
                  <a:srgbClr val="FFFFFF"/>
                </a:solidFill>
                <a:latin typeface="Amaranth"/>
                <a:ea typeface="Amaranth"/>
                <a:cs typeface="Amaranth"/>
                <a:sym typeface="Amaranth"/>
              </a:rPr>
              <a:t>Flow of information after stress</a:t>
            </a:r>
            <a:endParaRPr sz="2000">
              <a:solidFill>
                <a:srgbClr val="FFFFFF"/>
              </a:solidFill>
              <a:latin typeface="Amaranth"/>
              <a:ea typeface="Amaranth"/>
              <a:cs typeface="Amaranth"/>
              <a:sym typeface="Amaranth"/>
            </a:endParaRPr>
          </a:p>
        </p:txBody>
      </p:sp>
      <p:sp>
        <p:nvSpPr>
          <p:cNvPr id="383" name="Google Shape;383;p67"/>
          <p:cNvSpPr txBox="1">
            <a:spLocks noGrp="1"/>
          </p:cNvSpPr>
          <p:nvPr>
            <p:ph type="body" idx="1"/>
          </p:nvPr>
        </p:nvSpPr>
        <p:spPr>
          <a:xfrm>
            <a:off x="-24525" y="2665550"/>
            <a:ext cx="11919600" cy="5395500"/>
          </a:xfrm>
          <a:prstGeom prst="rect">
            <a:avLst/>
          </a:prstGeom>
          <a:noFill/>
          <a:ln w="38100" cap="flat" cmpd="sng">
            <a:solidFill>
              <a:srgbClr val="422A39"/>
            </a:solidFill>
            <a:prstDash val="solid"/>
            <a:round/>
            <a:headEnd type="none" w="sm" len="sm"/>
            <a:tailEnd type="none" w="sm" len="sm"/>
          </a:ln>
        </p:spPr>
        <p:txBody>
          <a:bodyPr spcFirstLastPara="1" wrap="square" lIns="116850" tIns="116850" rIns="116850" bIns="116850" anchor="t" anchorCtr="0">
            <a:noAutofit/>
          </a:bodyPr>
          <a:lstStyle/>
          <a:p>
            <a:pPr marL="0" lvl="0" indent="0" algn="l" rtl="0">
              <a:spcBef>
                <a:spcPts val="1200"/>
              </a:spcBef>
              <a:spcAft>
                <a:spcPts val="0"/>
              </a:spcAft>
              <a:buNone/>
            </a:pPr>
            <a:br>
              <a:rPr lang="en-GB">
                <a:solidFill>
                  <a:srgbClr val="EEBC5F"/>
                </a:solidFill>
                <a:latin typeface="Amaranth"/>
                <a:ea typeface="Amaranth"/>
                <a:cs typeface="Amaranth"/>
                <a:sym typeface="Amaranth"/>
              </a:rPr>
            </a:br>
            <a:endParaRPr>
              <a:solidFill>
                <a:srgbClr val="EEBC5F"/>
              </a:solidFill>
              <a:latin typeface="Amaranth"/>
              <a:ea typeface="Amaranth"/>
              <a:cs typeface="Amaranth"/>
              <a:sym typeface="Amaranth"/>
            </a:endParaRPr>
          </a:p>
        </p:txBody>
      </p:sp>
      <p:sp>
        <p:nvSpPr>
          <p:cNvPr id="384" name="Google Shape;384;p67"/>
          <p:cNvSpPr/>
          <p:nvPr/>
        </p:nvSpPr>
        <p:spPr>
          <a:xfrm>
            <a:off x="6148650" y="4498175"/>
            <a:ext cx="458400" cy="458400"/>
          </a:xfrm>
          <a:prstGeom prst="mathMultiply">
            <a:avLst>
              <a:gd name="adj1" fmla="val 23520"/>
            </a:avLst>
          </a:prstGeom>
          <a:solidFill>
            <a:srgbClr val="2623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388"/>
        <p:cNvGrpSpPr/>
        <p:nvPr/>
      </p:nvGrpSpPr>
      <p:grpSpPr>
        <a:xfrm>
          <a:off x="0" y="0"/>
          <a:ext cx="0" cy="0"/>
          <a:chOff x="0" y="0"/>
          <a:chExt cx="0" cy="0"/>
        </a:xfrm>
      </p:grpSpPr>
      <p:sp>
        <p:nvSpPr>
          <p:cNvPr id="389" name="Google Shape;389;p68"/>
          <p:cNvSpPr/>
          <p:nvPr/>
        </p:nvSpPr>
        <p:spPr>
          <a:xfrm>
            <a:off x="3325245" y="2038939"/>
            <a:ext cx="5012100" cy="5005200"/>
          </a:xfrm>
          <a:prstGeom prst="ellipse">
            <a:avLst/>
          </a:prstGeom>
          <a:noFill/>
          <a:ln w="38100" cap="flat" cmpd="sng">
            <a:solidFill>
              <a:srgbClr val="EEBC5F"/>
            </a:solidFill>
            <a:prstDash val="solid"/>
            <a:round/>
            <a:headEnd type="none" w="sm" len="sm"/>
            <a:tailEnd type="none" w="sm" len="sm"/>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390" name="Google Shape;390;p68"/>
          <p:cNvSpPr txBox="1"/>
          <p:nvPr/>
        </p:nvSpPr>
        <p:spPr>
          <a:xfrm>
            <a:off x="453148" y="2368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6 part emotion cycle</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391" name="Google Shape;391;p68"/>
          <p:cNvSpPr/>
          <p:nvPr/>
        </p:nvSpPr>
        <p:spPr>
          <a:xfrm>
            <a:off x="4942325" y="1213445"/>
            <a:ext cx="1927500" cy="19245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392" name="Google Shape;392;p68"/>
          <p:cNvSpPr txBox="1"/>
          <p:nvPr/>
        </p:nvSpPr>
        <p:spPr>
          <a:xfrm>
            <a:off x="5145387" y="1728472"/>
            <a:ext cx="14748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Prompting event</a:t>
            </a:r>
            <a:br>
              <a:rPr lang="en-GB" sz="2000" b="1">
                <a:latin typeface="Amaranth"/>
                <a:ea typeface="Amaranth"/>
                <a:cs typeface="Amaranth"/>
                <a:sym typeface="Amaranth"/>
              </a:rPr>
            </a:br>
            <a:endParaRPr>
              <a:latin typeface="Amaranth"/>
              <a:ea typeface="Amaranth"/>
              <a:cs typeface="Amaranth"/>
              <a:sym typeface="Amaranth"/>
            </a:endParaRPr>
          </a:p>
          <a:p>
            <a:pPr marL="0" lvl="0" indent="0" algn="ctr" rtl="0">
              <a:spcBef>
                <a:spcPts val="0"/>
              </a:spcBef>
              <a:spcAft>
                <a:spcPts val="0"/>
              </a:spcAft>
              <a:buNone/>
            </a:pPr>
            <a:endParaRPr>
              <a:solidFill>
                <a:schemeClr val="dk1"/>
              </a:solidFill>
              <a:latin typeface="Amaranth"/>
              <a:ea typeface="Amaranth"/>
              <a:cs typeface="Amaranth"/>
              <a:sym typeface="Amaranth"/>
            </a:endParaRPr>
          </a:p>
        </p:txBody>
      </p:sp>
      <p:sp>
        <p:nvSpPr>
          <p:cNvPr id="393" name="Google Shape;393;p68"/>
          <p:cNvSpPr/>
          <p:nvPr/>
        </p:nvSpPr>
        <p:spPr>
          <a:xfrm>
            <a:off x="7067350" y="2359145"/>
            <a:ext cx="1927500" cy="19245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394" name="Google Shape;394;p68"/>
          <p:cNvSpPr txBox="1"/>
          <p:nvPr/>
        </p:nvSpPr>
        <p:spPr>
          <a:xfrm>
            <a:off x="7182150" y="2853163"/>
            <a:ext cx="1764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How I interpret it</a:t>
            </a:r>
            <a:endParaRPr sz="2000" b="1">
              <a:latin typeface="Amaranth"/>
              <a:ea typeface="Amaranth"/>
              <a:cs typeface="Amaranth"/>
              <a:sym typeface="Amaranth"/>
            </a:endParaRPr>
          </a:p>
          <a:p>
            <a:pPr marL="0" lvl="0" indent="0" algn="ctr" rtl="0">
              <a:spcBef>
                <a:spcPts val="0"/>
              </a:spcBef>
              <a:spcAft>
                <a:spcPts val="0"/>
              </a:spcAft>
              <a:buNone/>
            </a:pPr>
            <a:endParaRPr sz="600" b="1">
              <a:latin typeface="Amaranth"/>
              <a:ea typeface="Amaranth"/>
              <a:cs typeface="Amaranth"/>
              <a:sym typeface="Amaranth"/>
            </a:endParaRPr>
          </a:p>
          <a:p>
            <a:pPr marL="0" lvl="0" indent="0" algn="ctr" rtl="0">
              <a:lnSpc>
                <a:spcPct val="100000"/>
              </a:lnSpc>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395" name="Google Shape;395;p68"/>
          <p:cNvSpPr/>
          <p:nvPr/>
        </p:nvSpPr>
        <p:spPr>
          <a:xfrm>
            <a:off x="7228900" y="4819920"/>
            <a:ext cx="1927500" cy="19245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396" name="Google Shape;396;p68"/>
          <p:cNvSpPr txBox="1"/>
          <p:nvPr/>
        </p:nvSpPr>
        <p:spPr>
          <a:xfrm>
            <a:off x="7386700" y="5303050"/>
            <a:ext cx="16119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Physical response</a:t>
            </a:r>
            <a:endParaRPr sz="2000" b="1">
              <a:latin typeface="Amaranth"/>
              <a:ea typeface="Amaranth"/>
              <a:cs typeface="Amaranth"/>
              <a:sym typeface="Amaranth"/>
            </a:endParaRPr>
          </a:p>
          <a:p>
            <a:pPr marL="0" lvl="0" indent="0" algn="ctr" rtl="0">
              <a:lnSpc>
                <a:spcPct val="100000"/>
              </a:lnSpc>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397" name="Google Shape;397;p68"/>
          <p:cNvSpPr/>
          <p:nvPr/>
        </p:nvSpPr>
        <p:spPr>
          <a:xfrm>
            <a:off x="4839425" y="5849619"/>
            <a:ext cx="1959600" cy="19566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398" name="Google Shape;398;p68"/>
          <p:cNvSpPr txBox="1"/>
          <p:nvPr/>
        </p:nvSpPr>
        <p:spPr>
          <a:xfrm>
            <a:off x="4964350" y="6265575"/>
            <a:ext cx="1764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Urge </a:t>
            </a:r>
            <a:endParaRPr sz="2000" b="1">
              <a:latin typeface="Amaranth"/>
              <a:ea typeface="Amaranth"/>
              <a:cs typeface="Amaranth"/>
              <a:sym typeface="Amaranth"/>
            </a:endParaRPr>
          </a:p>
          <a:p>
            <a:pPr marL="0" lvl="0" indent="0" algn="ctr" rtl="0">
              <a:spcBef>
                <a:spcPts val="0"/>
              </a:spcBef>
              <a:spcAft>
                <a:spcPts val="0"/>
              </a:spcAft>
              <a:buNone/>
            </a:pPr>
            <a:r>
              <a:rPr lang="en-GB" sz="2000" b="1">
                <a:latin typeface="Amaranth"/>
                <a:ea typeface="Amaranth"/>
                <a:cs typeface="Amaranth"/>
                <a:sym typeface="Amaranth"/>
              </a:rPr>
              <a:t>to act</a:t>
            </a:r>
            <a:endParaRPr sz="2000" b="1">
              <a:latin typeface="Amaranth"/>
              <a:ea typeface="Amaranth"/>
              <a:cs typeface="Amaranth"/>
              <a:sym typeface="Amaranth"/>
            </a:endParaRPr>
          </a:p>
          <a:p>
            <a:pPr marL="0" lvl="0" indent="0" algn="ctr" rtl="0">
              <a:lnSpc>
                <a:spcPct val="115000"/>
              </a:lnSpc>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399" name="Google Shape;399;p68"/>
          <p:cNvSpPr/>
          <p:nvPr/>
        </p:nvSpPr>
        <p:spPr>
          <a:xfrm>
            <a:off x="2461464" y="4949065"/>
            <a:ext cx="1959600" cy="19566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400" name="Google Shape;400;p68"/>
          <p:cNvSpPr txBox="1"/>
          <p:nvPr/>
        </p:nvSpPr>
        <p:spPr>
          <a:xfrm>
            <a:off x="2511864" y="5596697"/>
            <a:ext cx="19092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Action</a:t>
            </a:r>
            <a:endParaRPr sz="2000" b="1">
              <a:latin typeface="Amaranth"/>
              <a:ea typeface="Amaranth"/>
              <a:cs typeface="Amaranth"/>
              <a:sym typeface="Amaranth"/>
            </a:endParaRPr>
          </a:p>
          <a:p>
            <a:pPr marL="0" lvl="0" indent="0" algn="ctr" rtl="0">
              <a:lnSpc>
                <a:spcPct val="100000"/>
              </a:lnSpc>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01" name="Google Shape;401;p68"/>
          <p:cNvSpPr/>
          <p:nvPr/>
        </p:nvSpPr>
        <p:spPr>
          <a:xfrm>
            <a:off x="2623800" y="2205243"/>
            <a:ext cx="1959600" cy="19566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402" name="Google Shape;402;p68"/>
          <p:cNvSpPr txBox="1"/>
          <p:nvPr/>
        </p:nvSpPr>
        <p:spPr>
          <a:xfrm>
            <a:off x="2797650" y="2664650"/>
            <a:ext cx="16119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After </a:t>
            </a:r>
            <a:endParaRPr sz="2000" b="1">
              <a:latin typeface="Amaranth"/>
              <a:ea typeface="Amaranth"/>
              <a:cs typeface="Amaranth"/>
              <a:sym typeface="Amaranth"/>
            </a:endParaRPr>
          </a:p>
          <a:p>
            <a:pPr marL="0" lvl="0" indent="0" algn="ctr" rtl="0">
              <a:spcBef>
                <a:spcPts val="0"/>
              </a:spcBef>
              <a:spcAft>
                <a:spcPts val="0"/>
              </a:spcAft>
              <a:buNone/>
            </a:pPr>
            <a:r>
              <a:rPr lang="en-GB" sz="2000" b="1">
                <a:latin typeface="Amaranth"/>
                <a:ea typeface="Amaranth"/>
                <a:cs typeface="Amaranth"/>
                <a:sym typeface="Amaranth"/>
              </a:rPr>
              <a:t>effects</a:t>
            </a:r>
            <a:br>
              <a:rPr lang="en-GB" sz="2000" b="1">
                <a:latin typeface="Amaranth"/>
                <a:ea typeface="Amaranth"/>
                <a:cs typeface="Amaranth"/>
                <a:sym typeface="Amaranth"/>
              </a:rPr>
            </a:br>
            <a:endParaRPr>
              <a:latin typeface="Amaranth"/>
              <a:ea typeface="Amaranth"/>
              <a:cs typeface="Amaranth"/>
              <a:sym typeface="Amaranth"/>
            </a:endParaRPr>
          </a:p>
          <a:p>
            <a:pPr marL="0" lvl="0" indent="0" algn="ctr" rtl="0">
              <a:spcBef>
                <a:spcPts val="0"/>
              </a:spcBef>
              <a:spcAft>
                <a:spcPts val="0"/>
              </a:spcAft>
              <a:buNone/>
            </a:pPr>
            <a:endParaRPr>
              <a:latin typeface="Amaranth"/>
              <a:ea typeface="Amaranth"/>
              <a:cs typeface="Amaranth"/>
              <a:sym typeface="Amaranth"/>
            </a:endParaRPr>
          </a:p>
        </p:txBody>
      </p:sp>
      <p:sp>
        <p:nvSpPr>
          <p:cNvPr id="403" name="Google Shape;403;p68"/>
          <p:cNvSpPr/>
          <p:nvPr/>
        </p:nvSpPr>
        <p:spPr>
          <a:xfrm rot="8100000">
            <a:off x="7103027" y="2366643"/>
            <a:ext cx="154432" cy="133643"/>
          </a:xfrm>
          <a:prstGeom prst="triangle">
            <a:avLst>
              <a:gd name="adj" fmla="val 50000"/>
            </a:avLst>
          </a:prstGeom>
          <a:solidFill>
            <a:srgbClr val="F6EBD8"/>
          </a:solidFill>
          <a:ln w="38100" cap="flat" cmpd="sng">
            <a:solidFill>
              <a:srgbClr val="EEBC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8"/>
          <p:cNvSpPr/>
          <p:nvPr/>
        </p:nvSpPr>
        <p:spPr>
          <a:xfrm rot="-6978956">
            <a:off x="7103114" y="6579074"/>
            <a:ext cx="154290" cy="133495"/>
          </a:xfrm>
          <a:prstGeom prst="triangle">
            <a:avLst>
              <a:gd name="adj" fmla="val 50000"/>
            </a:avLst>
          </a:prstGeom>
          <a:solidFill>
            <a:srgbClr val="F6EBD8"/>
          </a:solidFill>
          <a:ln w="38100" cap="flat" cmpd="sng">
            <a:solidFill>
              <a:srgbClr val="EEBC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8"/>
          <p:cNvSpPr/>
          <p:nvPr/>
        </p:nvSpPr>
        <p:spPr>
          <a:xfrm rot="597384">
            <a:off x="3237128" y="4408149"/>
            <a:ext cx="154426" cy="133415"/>
          </a:xfrm>
          <a:prstGeom prst="triangle">
            <a:avLst>
              <a:gd name="adj" fmla="val 50000"/>
            </a:avLst>
          </a:prstGeom>
          <a:solidFill>
            <a:srgbClr val="F6EBD8"/>
          </a:solidFill>
          <a:ln w="38100" cap="flat" cmpd="sng">
            <a:solidFill>
              <a:srgbClr val="EEBC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409"/>
        <p:cNvGrpSpPr/>
        <p:nvPr/>
      </p:nvGrpSpPr>
      <p:grpSpPr>
        <a:xfrm>
          <a:off x="0" y="0"/>
          <a:ext cx="0" cy="0"/>
          <a:chOff x="0" y="0"/>
          <a:chExt cx="0" cy="0"/>
        </a:xfrm>
      </p:grpSpPr>
      <p:sp>
        <p:nvSpPr>
          <p:cNvPr id="410" name="Google Shape;410;p69"/>
          <p:cNvSpPr/>
          <p:nvPr/>
        </p:nvSpPr>
        <p:spPr>
          <a:xfrm>
            <a:off x="3325245" y="2038939"/>
            <a:ext cx="5012100" cy="5005200"/>
          </a:xfrm>
          <a:prstGeom prst="ellipse">
            <a:avLst/>
          </a:prstGeom>
          <a:noFill/>
          <a:ln w="38100" cap="flat" cmpd="sng">
            <a:solidFill>
              <a:srgbClr val="84CA9D"/>
            </a:solidFill>
            <a:prstDash val="solid"/>
            <a:round/>
            <a:headEnd type="none" w="sm" len="sm"/>
            <a:tailEnd type="none" w="sm" len="sm"/>
          </a:ln>
        </p:spPr>
        <p:txBody>
          <a:bodyPr spcFirstLastPara="1" wrap="square" lIns="101900" tIns="101900" rIns="101900" bIns="101900" anchor="ctr" anchorCtr="0">
            <a:noAutofit/>
          </a:bodyPr>
          <a:lstStyle/>
          <a:p>
            <a:pPr marL="0" lvl="0" indent="0" algn="l" rtl="0">
              <a:spcBef>
                <a:spcPts val="0"/>
              </a:spcBef>
              <a:spcAft>
                <a:spcPts val="0"/>
              </a:spcAft>
              <a:buNone/>
            </a:pPr>
            <a:endParaRPr/>
          </a:p>
        </p:txBody>
      </p:sp>
      <p:sp>
        <p:nvSpPr>
          <p:cNvPr id="411" name="Google Shape;411;p69"/>
          <p:cNvSpPr txBox="1"/>
          <p:nvPr/>
        </p:nvSpPr>
        <p:spPr>
          <a:xfrm>
            <a:off x="453148" y="2368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6 part emotion: positive cycle</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12" name="Google Shape;412;p69"/>
          <p:cNvSpPr/>
          <p:nvPr/>
        </p:nvSpPr>
        <p:spPr>
          <a:xfrm>
            <a:off x="4942325" y="1213445"/>
            <a:ext cx="1927500" cy="19245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13" name="Google Shape;413;p69"/>
          <p:cNvSpPr txBox="1"/>
          <p:nvPr/>
        </p:nvSpPr>
        <p:spPr>
          <a:xfrm>
            <a:off x="5145387" y="1539947"/>
            <a:ext cx="14748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Prompting event</a:t>
            </a:r>
            <a:br>
              <a:rPr lang="en-GB" sz="2000" b="1">
                <a:latin typeface="Amaranth"/>
                <a:ea typeface="Amaranth"/>
                <a:cs typeface="Amaranth"/>
                <a:sym typeface="Amaranth"/>
              </a:rPr>
            </a:br>
            <a:r>
              <a:rPr lang="en-GB">
                <a:latin typeface="Amaranth"/>
                <a:ea typeface="Amaranth"/>
                <a:cs typeface="Amaranth"/>
                <a:sym typeface="Amaranth"/>
              </a:rPr>
              <a:t>SE DCS peer challenge</a:t>
            </a:r>
            <a:endParaRPr>
              <a:latin typeface="Amaranth"/>
              <a:ea typeface="Amaranth"/>
              <a:cs typeface="Amaranth"/>
              <a:sym typeface="Amaranth"/>
            </a:endParaRPr>
          </a:p>
          <a:p>
            <a:pPr marL="0" lvl="0" indent="0" algn="ctr" rtl="0">
              <a:spcBef>
                <a:spcPts val="0"/>
              </a:spcBef>
              <a:spcAft>
                <a:spcPts val="0"/>
              </a:spcAft>
              <a:buNone/>
            </a:pPr>
            <a:endParaRPr>
              <a:solidFill>
                <a:schemeClr val="dk1"/>
              </a:solidFill>
              <a:latin typeface="Amaranth"/>
              <a:ea typeface="Amaranth"/>
              <a:cs typeface="Amaranth"/>
              <a:sym typeface="Amaranth"/>
            </a:endParaRPr>
          </a:p>
        </p:txBody>
      </p:sp>
      <p:sp>
        <p:nvSpPr>
          <p:cNvPr id="414" name="Google Shape;414;p69"/>
          <p:cNvSpPr/>
          <p:nvPr/>
        </p:nvSpPr>
        <p:spPr>
          <a:xfrm>
            <a:off x="7067350" y="2359145"/>
            <a:ext cx="1927500" cy="19245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15" name="Google Shape;415;p69"/>
          <p:cNvSpPr txBox="1"/>
          <p:nvPr/>
        </p:nvSpPr>
        <p:spPr>
          <a:xfrm>
            <a:off x="7182150" y="2399550"/>
            <a:ext cx="1764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How I interpret it</a:t>
            </a:r>
            <a:endParaRPr sz="2000" b="1">
              <a:latin typeface="Amaranth"/>
              <a:ea typeface="Amaranth"/>
              <a:cs typeface="Amaranth"/>
              <a:sym typeface="Amaranth"/>
            </a:endParaRPr>
          </a:p>
          <a:p>
            <a:pPr marL="0" lvl="0" indent="0" algn="ctr" rtl="0">
              <a:spcBef>
                <a:spcPts val="0"/>
              </a:spcBef>
              <a:spcAft>
                <a:spcPts val="0"/>
              </a:spcAft>
              <a:buNone/>
            </a:pPr>
            <a:endParaRPr sz="600" b="1">
              <a:latin typeface="Amaranth"/>
              <a:ea typeface="Amaranth"/>
              <a:cs typeface="Amaranth"/>
              <a:sym typeface="Amaranth"/>
            </a:endParaRPr>
          </a:p>
          <a:p>
            <a:pPr marL="0" lvl="0" indent="0" algn="ctr" rtl="0">
              <a:lnSpc>
                <a:spcPct val="100000"/>
              </a:lnSpc>
              <a:spcBef>
                <a:spcPts val="0"/>
              </a:spcBef>
              <a:spcAft>
                <a:spcPts val="0"/>
              </a:spcAft>
              <a:buClr>
                <a:schemeClr val="dk1"/>
              </a:buClr>
              <a:buSzPts val="1100"/>
              <a:buFont typeface="Arial"/>
              <a:buNone/>
            </a:pPr>
            <a:r>
              <a:rPr lang="en-GB">
                <a:latin typeface="Amaranth"/>
                <a:ea typeface="Amaranth"/>
                <a:cs typeface="Amaranth"/>
                <a:sym typeface="Amaranth"/>
              </a:rPr>
              <a:t>“I’m looking forward to seeing colleagues and learning together”</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16" name="Google Shape;416;p69"/>
          <p:cNvSpPr/>
          <p:nvPr/>
        </p:nvSpPr>
        <p:spPr>
          <a:xfrm>
            <a:off x="7228900" y="4819920"/>
            <a:ext cx="1927500" cy="19245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17" name="Google Shape;417;p69"/>
          <p:cNvSpPr txBox="1"/>
          <p:nvPr/>
        </p:nvSpPr>
        <p:spPr>
          <a:xfrm>
            <a:off x="7386700" y="5107325"/>
            <a:ext cx="16119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Physical response</a:t>
            </a:r>
            <a:endParaRPr sz="2000" b="1">
              <a:latin typeface="Amaranth"/>
              <a:ea typeface="Amaranth"/>
              <a:cs typeface="Amaranth"/>
              <a:sym typeface="Amaranth"/>
            </a:endParaRPr>
          </a:p>
          <a:p>
            <a:pPr marL="0" lvl="0" indent="0" algn="ctr" rtl="0">
              <a:lnSpc>
                <a:spcPct val="100000"/>
              </a:lnSpc>
              <a:spcBef>
                <a:spcPts val="0"/>
              </a:spcBef>
              <a:spcAft>
                <a:spcPts val="0"/>
              </a:spcAft>
              <a:buClr>
                <a:schemeClr val="dk1"/>
              </a:buClr>
              <a:buSzPts val="1100"/>
              <a:buFont typeface="Arial"/>
              <a:buNone/>
            </a:pPr>
            <a:r>
              <a:rPr lang="en-GB">
                <a:latin typeface="Amaranth"/>
                <a:ea typeface="Amaranth"/>
                <a:cs typeface="Amaranth"/>
                <a:sym typeface="Amaranth"/>
              </a:rPr>
              <a:t>PSNS restorative system activated</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18" name="Google Shape;418;p69"/>
          <p:cNvSpPr/>
          <p:nvPr/>
        </p:nvSpPr>
        <p:spPr>
          <a:xfrm>
            <a:off x="4839425" y="5849619"/>
            <a:ext cx="1959600" cy="19566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19" name="Google Shape;419;p69"/>
          <p:cNvSpPr txBox="1"/>
          <p:nvPr/>
        </p:nvSpPr>
        <p:spPr>
          <a:xfrm>
            <a:off x="4964350" y="6265575"/>
            <a:ext cx="1764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Urge to act</a:t>
            </a:r>
            <a:endParaRPr sz="2000" b="1">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r>
              <a:rPr lang="en-GB">
                <a:latin typeface="Amaranth"/>
                <a:ea typeface="Amaranth"/>
                <a:cs typeface="Amaranth"/>
                <a:sym typeface="Amaranth"/>
              </a:rPr>
              <a:t>“I feel calm, relaxed, curious, interested, sociable”</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20" name="Google Shape;420;p69"/>
          <p:cNvSpPr/>
          <p:nvPr/>
        </p:nvSpPr>
        <p:spPr>
          <a:xfrm>
            <a:off x="2461464" y="4949065"/>
            <a:ext cx="1959600" cy="19566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21" name="Google Shape;421;p69"/>
          <p:cNvSpPr txBox="1"/>
          <p:nvPr/>
        </p:nvSpPr>
        <p:spPr>
          <a:xfrm>
            <a:off x="2540364" y="4949072"/>
            <a:ext cx="18018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Action</a:t>
            </a:r>
            <a:endParaRPr sz="2000" b="1">
              <a:latin typeface="Amaranth"/>
              <a:ea typeface="Amaranth"/>
              <a:cs typeface="Amaranth"/>
              <a:sym typeface="Amaranth"/>
            </a:endParaRPr>
          </a:p>
          <a:p>
            <a:pPr marL="0" lvl="0" indent="0" algn="ctr" rtl="0">
              <a:lnSpc>
                <a:spcPct val="100000"/>
              </a:lnSpc>
              <a:spcBef>
                <a:spcPts val="0"/>
              </a:spcBef>
              <a:spcAft>
                <a:spcPts val="0"/>
              </a:spcAft>
              <a:buClr>
                <a:schemeClr val="dk1"/>
              </a:buClr>
              <a:buSzPts val="1100"/>
              <a:buFont typeface="Arial"/>
              <a:buNone/>
            </a:pPr>
            <a:r>
              <a:rPr lang="en-GB">
                <a:latin typeface="Amaranth"/>
                <a:ea typeface="Amaranth"/>
                <a:cs typeface="Amaranth"/>
                <a:sym typeface="Amaranth"/>
              </a:rPr>
              <a:t>I’m engaged, listening, thinking, learning, having insights, feeling empathy, seeing opportunities</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22" name="Google Shape;422;p69"/>
          <p:cNvSpPr/>
          <p:nvPr/>
        </p:nvSpPr>
        <p:spPr>
          <a:xfrm>
            <a:off x="2623800" y="2205243"/>
            <a:ext cx="1959600" cy="19566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23" name="Google Shape;423;p69"/>
          <p:cNvSpPr txBox="1"/>
          <p:nvPr/>
        </p:nvSpPr>
        <p:spPr>
          <a:xfrm>
            <a:off x="2797650" y="2543575"/>
            <a:ext cx="16119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After effects</a:t>
            </a:r>
            <a:br>
              <a:rPr lang="en-GB" sz="2000" b="1">
                <a:latin typeface="Amaranth"/>
                <a:ea typeface="Amaranth"/>
                <a:cs typeface="Amaranth"/>
                <a:sym typeface="Amaranth"/>
              </a:rPr>
            </a:br>
            <a:r>
              <a:rPr lang="en-GB">
                <a:latin typeface="Amaranth"/>
                <a:ea typeface="Amaranth"/>
                <a:cs typeface="Amaranth"/>
                <a:sym typeface="Amaranth"/>
              </a:rPr>
              <a:t>Acting on learning, asking or offering support</a:t>
            </a:r>
            <a:endParaRPr>
              <a:latin typeface="Amaranth"/>
              <a:ea typeface="Amaranth"/>
              <a:cs typeface="Amaranth"/>
              <a:sym typeface="Amaranth"/>
            </a:endParaRPr>
          </a:p>
          <a:p>
            <a:pPr marL="0" lvl="0" indent="0" algn="ctr" rtl="0">
              <a:spcBef>
                <a:spcPts val="0"/>
              </a:spcBef>
              <a:spcAft>
                <a:spcPts val="0"/>
              </a:spcAft>
              <a:buNone/>
            </a:pPr>
            <a:endParaRPr>
              <a:latin typeface="Amaranth"/>
              <a:ea typeface="Amaranth"/>
              <a:cs typeface="Amaranth"/>
              <a:sym typeface="Amaranth"/>
            </a:endParaRPr>
          </a:p>
        </p:txBody>
      </p:sp>
      <p:sp>
        <p:nvSpPr>
          <p:cNvPr id="424" name="Google Shape;424;p69"/>
          <p:cNvSpPr/>
          <p:nvPr/>
        </p:nvSpPr>
        <p:spPr>
          <a:xfrm rot="8100000">
            <a:off x="7103027" y="2366643"/>
            <a:ext cx="154432" cy="133643"/>
          </a:xfrm>
          <a:prstGeom prst="triangle">
            <a:avLst>
              <a:gd name="adj" fmla="val 50000"/>
            </a:avLst>
          </a:prstGeom>
          <a:solidFill>
            <a:srgbClr val="F6EBD8"/>
          </a:solidFill>
          <a:ln w="38100"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9"/>
          <p:cNvSpPr/>
          <p:nvPr/>
        </p:nvSpPr>
        <p:spPr>
          <a:xfrm rot="-6978956">
            <a:off x="7103114" y="6579074"/>
            <a:ext cx="154290" cy="133495"/>
          </a:xfrm>
          <a:prstGeom prst="triangle">
            <a:avLst>
              <a:gd name="adj" fmla="val 50000"/>
            </a:avLst>
          </a:prstGeom>
          <a:solidFill>
            <a:srgbClr val="F6EBD8"/>
          </a:solidFill>
          <a:ln w="38100"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9"/>
          <p:cNvSpPr/>
          <p:nvPr/>
        </p:nvSpPr>
        <p:spPr>
          <a:xfrm rot="597384">
            <a:off x="3237128" y="4408149"/>
            <a:ext cx="154426" cy="133415"/>
          </a:xfrm>
          <a:prstGeom prst="triangle">
            <a:avLst>
              <a:gd name="adj" fmla="val 50000"/>
            </a:avLst>
          </a:prstGeom>
          <a:solidFill>
            <a:srgbClr val="F6EBD8"/>
          </a:solidFill>
          <a:ln w="38100"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430"/>
        <p:cNvGrpSpPr/>
        <p:nvPr/>
      </p:nvGrpSpPr>
      <p:grpSpPr>
        <a:xfrm>
          <a:off x="0" y="0"/>
          <a:ext cx="0" cy="0"/>
          <a:chOff x="0" y="0"/>
          <a:chExt cx="0" cy="0"/>
        </a:xfrm>
      </p:grpSpPr>
      <p:sp>
        <p:nvSpPr>
          <p:cNvPr id="431" name="Google Shape;431;p70"/>
          <p:cNvSpPr/>
          <p:nvPr/>
        </p:nvSpPr>
        <p:spPr>
          <a:xfrm>
            <a:off x="3325245" y="2038939"/>
            <a:ext cx="5012100" cy="5005200"/>
          </a:xfrm>
          <a:prstGeom prst="ellipse">
            <a:avLst/>
          </a:prstGeom>
          <a:noFill/>
          <a:ln w="38100" cap="flat" cmpd="sng">
            <a:solidFill>
              <a:srgbClr val="E17F7C"/>
            </a:solidFill>
            <a:prstDash val="solid"/>
            <a:round/>
            <a:headEnd type="none" w="sm" len="sm"/>
            <a:tailEnd type="none" w="sm" len="sm"/>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E17F7C"/>
              </a:solidFill>
            </a:endParaRPr>
          </a:p>
        </p:txBody>
      </p:sp>
      <p:sp>
        <p:nvSpPr>
          <p:cNvPr id="432" name="Google Shape;432;p70"/>
          <p:cNvSpPr txBox="1"/>
          <p:nvPr/>
        </p:nvSpPr>
        <p:spPr>
          <a:xfrm>
            <a:off x="453148" y="2368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6 part emotion: when anxiety is present</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33" name="Google Shape;433;p70"/>
          <p:cNvSpPr/>
          <p:nvPr/>
        </p:nvSpPr>
        <p:spPr>
          <a:xfrm>
            <a:off x="4942325" y="1213445"/>
            <a:ext cx="1927500" cy="19245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34" name="Google Shape;434;p70"/>
          <p:cNvSpPr txBox="1"/>
          <p:nvPr/>
        </p:nvSpPr>
        <p:spPr>
          <a:xfrm>
            <a:off x="5145387" y="1539947"/>
            <a:ext cx="14748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Prompting event</a:t>
            </a:r>
            <a:br>
              <a:rPr lang="en-GB" sz="2000" b="1">
                <a:latin typeface="Amaranth"/>
                <a:ea typeface="Amaranth"/>
                <a:cs typeface="Amaranth"/>
                <a:sym typeface="Amaranth"/>
              </a:rPr>
            </a:br>
            <a:r>
              <a:rPr lang="en-GB">
                <a:latin typeface="Amaranth"/>
                <a:ea typeface="Amaranth"/>
                <a:cs typeface="Amaranth"/>
                <a:sym typeface="Amaranth"/>
              </a:rPr>
              <a:t>SE DCS peer challenge</a:t>
            </a:r>
            <a:endParaRPr>
              <a:latin typeface="Amaranth"/>
              <a:ea typeface="Amaranth"/>
              <a:cs typeface="Amaranth"/>
              <a:sym typeface="Amaranth"/>
            </a:endParaRPr>
          </a:p>
          <a:p>
            <a:pPr marL="0" lvl="0" indent="0" algn="ctr" rtl="0">
              <a:spcBef>
                <a:spcPts val="0"/>
              </a:spcBef>
              <a:spcAft>
                <a:spcPts val="0"/>
              </a:spcAft>
              <a:buNone/>
            </a:pPr>
            <a:endParaRPr>
              <a:solidFill>
                <a:schemeClr val="dk1"/>
              </a:solidFill>
              <a:latin typeface="Amaranth"/>
              <a:ea typeface="Amaranth"/>
              <a:cs typeface="Amaranth"/>
              <a:sym typeface="Amaranth"/>
            </a:endParaRPr>
          </a:p>
        </p:txBody>
      </p:sp>
      <p:sp>
        <p:nvSpPr>
          <p:cNvPr id="435" name="Google Shape;435;p70"/>
          <p:cNvSpPr/>
          <p:nvPr/>
        </p:nvSpPr>
        <p:spPr>
          <a:xfrm>
            <a:off x="7067350" y="2359145"/>
            <a:ext cx="1927500" cy="19245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36" name="Google Shape;436;p70"/>
          <p:cNvSpPr txBox="1"/>
          <p:nvPr/>
        </p:nvSpPr>
        <p:spPr>
          <a:xfrm>
            <a:off x="7182150" y="2399538"/>
            <a:ext cx="18141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How I interpret it</a:t>
            </a:r>
            <a:endParaRPr sz="600" b="1">
              <a:latin typeface="Amaranth"/>
              <a:ea typeface="Amaranth"/>
              <a:cs typeface="Amaranth"/>
              <a:sym typeface="Amaranth"/>
            </a:endParaRPr>
          </a:p>
          <a:p>
            <a:pPr marL="0" lvl="0" indent="0" algn="ctr" rtl="0">
              <a:lnSpc>
                <a:spcPct val="100000"/>
              </a:lnSpc>
              <a:spcBef>
                <a:spcPts val="0"/>
              </a:spcBef>
              <a:spcAft>
                <a:spcPts val="0"/>
              </a:spcAft>
              <a:buNone/>
            </a:pPr>
            <a:r>
              <a:rPr lang="en-GB">
                <a:latin typeface="Amaranth"/>
                <a:ea typeface="Amaranth"/>
                <a:cs typeface="Amaranth"/>
                <a:sym typeface="Amaranth"/>
              </a:rPr>
              <a:t>as a possible threat, ‘they’ll find out I’m an imposter’ or ‘I need to show I’m good”</a:t>
            </a:r>
            <a:endParaRPr>
              <a:latin typeface="Amaranth"/>
              <a:ea typeface="Amaranth"/>
              <a:cs typeface="Amaranth"/>
              <a:sym typeface="Amaranth"/>
            </a:endParaRPr>
          </a:p>
          <a:p>
            <a:pPr marL="0" lvl="0" indent="0" algn="ctr" rtl="0">
              <a:lnSpc>
                <a:spcPct val="100000"/>
              </a:lnSpc>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37" name="Google Shape;437;p70"/>
          <p:cNvSpPr/>
          <p:nvPr/>
        </p:nvSpPr>
        <p:spPr>
          <a:xfrm>
            <a:off x="7228900" y="4819920"/>
            <a:ext cx="1927500" cy="19245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38" name="Google Shape;438;p70"/>
          <p:cNvSpPr txBox="1"/>
          <p:nvPr/>
        </p:nvSpPr>
        <p:spPr>
          <a:xfrm>
            <a:off x="7386700" y="5210050"/>
            <a:ext cx="1611900" cy="10221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Physical response</a:t>
            </a:r>
            <a:endParaRPr sz="2000" b="1">
              <a:latin typeface="Amaranth"/>
              <a:ea typeface="Amaranth"/>
              <a:cs typeface="Amaranth"/>
              <a:sym typeface="Amaranth"/>
            </a:endParaRPr>
          </a:p>
          <a:p>
            <a:pPr marL="0" lvl="0" indent="0" algn="ctr" rtl="0">
              <a:lnSpc>
                <a:spcPct val="100000"/>
              </a:lnSpc>
              <a:spcBef>
                <a:spcPts val="0"/>
              </a:spcBef>
              <a:spcAft>
                <a:spcPts val="0"/>
              </a:spcAft>
              <a:buNone/>
            </a:pPr>
            <a:r>
              <a:rPr lang="en-GB">
                <a:latin typeface="Amaranth"/>
                <a:ea typeface="Amaranth"/>
                <a:cs typeface="Amaranth"/>
                <a:sym typeface="Amaranth"/>
              </a:rPr>
              <a:t>SNS triggered</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39" name="Google Shape;439;p70"/>
          <p:cNvSpPr/>
          <p:nvPr/>
        </p:nvSpPr>
        <p:spPr>
          <a:xfrm>
            <a:off x="4839425" y="5849619"/>
            <a:ext cx="1959600" cy="19566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40" name="Google Shape;440;p70"/>
          <p:cNvSpPr txBox="1"/>
          <p:nvPr/>
        </p:nvSpPr>
        <p:spPr>
          <a:xfrm>
            <a:off x="4977725" y="6083475"/>
            <a:ext cx="1683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Urge to act</a:t>
            </a:r>
            <a:endParaRPr sz="2000" b="1">
              <a:latin typeface="Amaranth"/>
              <a:ea typeface="Amaranth"/>
              <a:cs typeface="Amaranth"/>
              <a:sym typeface="Amaranth"/>
            </a:endParaRPr>
          </a:p>
          <a:p>
            <a:pPr marL="0" lvl="0" indent="0" algn="ctr" rtl="0">
              <a:lnSpc>
                <a:spcPct val="100000"/>
              </a:lnSpc>
              <a:spcBef>
                <a:spcPts val="0"/>
              </a:spcBef>
              <a:spcAft>
                <a:spcPts val="0"/>
              </a:spcAft>
              <a:buNone/>
            </a:pPr>
            <a:r>
              <a:rPr lang="en-GB">
                <a:latin typeface="Amaranth"/>
                <a:ea typeface="Amaranth"/>
                <a:cs typeface="Amaranth"/>
                <a:sym typeface="Amaranth"/>
              </a:rPr>
              <a:t>I feel hot, not sure I want to be here, I can’t think straight, this is annoying</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41" name="Google Shape;441;p70"/>
          <p:cNvSpPr/>
          <p:nvPr/>
        </p:nvSpPr>
        <p:spPr>
          <a:xfrm>
            <a:off x="2461464" y="4949065"/>
            <a:ext cx="1959600" cy="19566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42" name="Google Shape;442;p70"/>
          <p:cNvSpPr txBox="1"/>
          <p:nvPr/>
        </p:nvSpPr>
        <p:spPr>
          <a:xfrm>
            <a:off x="2559264" y="5196797"/>
            <a:ext cx="1764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Action</a:t>
            </a:r>
            <a:endParaRPr sz="2000" b="1">
              <a:latin typeface="Amaranth"/>
              <a:ea typeface="Amaranth"/>
              <a:cs typeface="Amaranth"/>
              <a:sym typeface="Amaranth"/>
            </a:endParaRPr>
          </a:p>
          <a:p>
            <a:pPr marL="0" lvl="0" indent="0" algn="ctr" rtl="0">
              <a:lnSpc>
                <a:spcPct val="115000"/>
              </a:lnSpc>
              <a:spcBef>
                <a:spcPts val="0"/>
              </a:spcBef>
              <a:spcAft>
                <a:spcPts val="0"/>
              </a:spcAft>
              <a:buNone/>
            </a:pPr>
            <a:r>
              <a:rPr lang="en-GB">
                <a:latin typeface="Amaranth"/>
                <a:ea typeface="Amaranth"/>
                <a:cs typeface="Amaranth"/>
                <a:sym typeface="Amaranth"/>
              </a:rPr>
              <a:t>I’m finding it difficult to listen, I don’t agree with them</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43" name="Google Shape;443;p70"/>
          <p:cNvSpPr/>
          <p:nvPr/>
        </p:nvSpPr>
        <p:spPr>
          <a:xfrm>
            <a:off x="2623800" y="2205243"/>
            <a:ext cx="1959600" cy="19566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44" name="Google Shape;444;p70"/>
          <p:cNvSpPr txBox="1"/>
          <p:nvPr/>
        </p:nvSpPr>
        <p:spPr>
          <a:xfrm>
            <a:off x="2797650" y="2543575"/>
            <a:ext cx="16119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After effects</a:t>
            </a:r>
            <a:br>
              <a:rPr lang="en-GB" sz="2000" b="1">
                <a:latin typeface="Amaranth"/>
                <a:ea typeface="Amaranth"/>
                <a:cs typeface="Amaranth"/>
                <a:sym typeface="Amaranth"/>
              </a:rPr>
            </a:br>
            <a:r>
              <a:rPr lang="en-GB">
                <a:latin typeface="Amaranth"/>
                <a:ea typeface="Amaranth"/>
                <a:cs typeface="Amaranth"/>
                <a:sym typeface="Amaranth"/>
              </a:rPr>
              <a:t>I feel more anxious, disheartened and disempowered</a:t>
            </a:r>
            <a:endParaRPr>
              <a:latin typeface="Amaranth"/>
              <a:ea typeface="Amaranth"/>
              <a:cs typeface="Amaranth"/>
              <a:sym typeface="Amaranth"/>
            </a:endParaRPr>
          </a:p>
          <a:p>
            <a:pPr marL="0" lvl="0" indent="0" algn="l" rtl="0">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a:latin typeface="Amaranth"/>
              <a:ea typeface="Amaranth"/>
              <a:cs typeface="Amaranth"/>
              <a:sym typeface="Amaranth"/>
            </a:endParaRPr>
          </a:p>
        </p:txBody>
      </p:sp>
      <p:sp>
        <p:nvSpPr>
          <p:cNvPr id="445" name="Google Shape;445;p70"/>
          <p:cNvSpPr/>
          <p:nvPr/>
        </p:nvSpPr>
        <p:spPr>
          <a:xfrm rot="8100000">
            <a:off x="7103027" y="2366643"/>
            <a:ext cx="154432" cy="133643"/>
          </a:xfrm>
          <a:prstGeom prst="triangle">
            <a:avLst>
              <a:gd name="adj" fmla="val 50000"/>
            </a:avLst>
          </a:prstGeom>
          <a:solidFill>
            <a:srgbClr val="F6EBD8"/>
          </a:solid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0"/>
          <p:cNvSpPr/>
          <p:nvPr/>
        </p:nvSpPr>
        <p:spPr>
          <a:xfrm rot="-6978956">
            <a:off x="7103114" y="6579074"/>
            <a:ext cx="154290" cy="133495"/>
          </a:xfrm>
          <a:prstGeom prst="triangle">
            <a:avLst>
              <a:gd name="adj" fmla="val 50000"/>
            </a:avLst>
          </a:prstGeom>
          <a:solidFill>
            <a:srgbClr val="F6EBD8"/>
          </a:solid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0"/>
          <p:cNvSpPr/>
          <p:nvPr/>
        </p:nvSpPr>
        <p:spPr>
          <a:xfrm rot="597384">
            <a:off x="3237128" y="4408149"/>
            <a:ext cx="154426" cy="133415"/>
          </a:xfrm>
          <a:prstGeom prst="triangle">
            <a:avLst>
              <a:gd name="adj" fmla="val 50000"/>
            </a:avLst>
          </a:prstGeom>
          <a:solidFill>
            <a:srgbClr val="F6EBD8"/>
          </a:solid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451"/>
        <p:cNvGrpSpPr/>
        <p:nvPr/>
      </p:nvGrpSpPr>
      <p:grpSpPr>
        <a:xfrm>
          <a:off x="0" y="0"/>
          <a:ext cx="0" cy="0"/>
          <a:chOff x="0" y="0"/>
          <a:chExt cx="0" cy="0"/>
        </a:xfrm>
      </p:grpSpPr>
      <p:sp>
        <p:nvSpPr>
          <p:cNvPr id="452" name="Google Shape;452;p71"/>
          <p:cNvSpPr/>
          <p:nvPr/>
        </p:nvSpPr>
        <p:spPr>
          <a:xfrm>
            <a:off x="3325245" y="2038939"/>
            <a:ext cx="5012100" cy="5005200"/>
          </a:xfrm>
          <a:prstGeom prst="ellipse">
            <a:avLst/>
          </a:prstGeom>
          <a:noFill/>
          <a:ln w="38100" cap="flat" cmpd="sng">
            <a:solidFill>
              <a:srgbClr val="E17F7C"/>
            </a:solidFill>
            <a:prstDash val="solid"/>
            <a:round/>
            <a:headEnd type="none" w="sm" len="sm"/>
            <a:tailEnd type="none" w="sm" len="sm"/>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E17F7C"/>
              </a:solidFill>
            </a:endParaRPr>
          </a:p>
        </p:txBody>
      </p:sp>
      <p:sp>
        <p:nvSpPr>
          <p:cNvPr id="453" name="Google Shape;453;p71"/>
          <p:cNvSpPr txBox="1"/>
          <p:nvPr/>
        </p:nvSpPr>
        <p:spPr>
          <a:xfrm>
            <a:off x="453148" y="2368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6 part emotion: Breaking the cycle</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54" name="Google Shape;454;p71"/>
          <p:cNvSpPr/>
          <p:nvPr/>
        </p:nvSpPr>
        <p:spPr>
          <a:xfrm>
            <a:off x="4942325" y="1213445"/>
            <a:ext cx="1927500" cy="19245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55" name="Google Shape;455;p71"/>
          <p:cNvSpPr txBox="1"/>
          <p:nvPr/>
        </p:nvSpPr>
        <p:spPr>
          <a:xfrm>
            <a:off x="5145387" y="1539947"/>
            <a:ext cx="14748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Prompting event</a:t>
            </a:r>
            <a:br>
              <a:rPr lang="en-GB" sz="2000" b="1">
                <a:latin typeface="Amaranth"/>
                <a:ea typeface="Amaranth"/>
                <a:cs typeface="Amaranth"/>
                <a:sym typeface="Amaranth"/>
              </a:rPr>
            </a:br>
            <a:r>
              <a:rPr lang="en-GB">
                <a:latin typeface="Amaranth"/>
                <a:ea typeface="Amaranth"/>
                <a:cs typeface="Amaranth"/>
                <a:sym typeface="Amaranth"/>
              </a:rPr>
              <a:t>SE DCS peer challenge</a:t>
            </a:r>
            <a:endParaRPr>
              <a:latin typeface="Amaranth"/>
              <a:ea typeface="Amaranth"/>
              <a:cs typeface="Amaranth"/>
              <a:sym typeface="Amaranth"/>
            </a:endParaRPr>
          </a:p>
          <a:p>
            <a:pPr marL="0" lvl="0" indent="0" algn="ctr" rtl="0">
              <a:spcBef>
                <a:spcPts val="0"/>
              </a:spcBef>
              <a:spcAft>
                <a:spcPts val="0"/>
              </a:spcAft>
              <a:buNone/>
            </a:pPr>
            <a:endParaRPr>
              <a:solidFill>
                <a:schemeClr val="dk1"/>
              </a:solidFill>
              <a:latin typeface="Amaranth"/>
              <a:ea typeface="Amaranth"/>
              <a:cs typeface="Amaranth"/>
              <a:sym typeface="Amaranth"/>
            </a:endParaRPr>
          </a:p>
        </p:txBody>
      </p:sp>
      <p:sp>
        <p:nvSpPr>
          <p:cNvPr id="456" name="Google Shape;456;p71"/>
          <p:cNvSpPr/>
          <p:nvPr/>
        </p:nvSpPr>
        <p:spPr>
          <a:xfrm>
            <a:off x="7067350" y="2359145"/>
            <a:ext cx="1927500" cy="19245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57" name="Google Shape;457;p71"/>
          <p:cNvSpPr txBox="1"/>
          <p:nvPr/>
        </p:nvSpPr>
        <p:spPr>
          <a:xfrm>
            <a:off x="7182150" y="2399538"/>
            <a:ext cx="18141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How I interpret it</a:t>
            </a:r>
            <a:endParaRPr sz="600" b="1">
              <a:latin typeface="Amaranth"/>
              <a:ea typeface="Amaranth"/>
              <a:cs typeface="Amaranth"/>
              <a:sym typeface="Amaranth"/>
            </a:endParaRPr>
          </a:p>
          <a:p>
            <a:pPr marL="0" lvl="0" indent="0" algn="ctr" rtl="0">
              <a:lnSpc>
                <a:spcPct val="100000"/>
              </a:lnSpc>
              <a:spcBef>
                <a:spcPts val="0"/>
              </a:spcBef>
              <a:spcAft>
                <a:spcPts val="0"/>
              </a:spcAft>
              <a:buNone/>
            </a:pPr>
            <a:r>
              <a:rPr lang="en-GB">
                <a:latin typeface="Amaranth"/>
                <a:ea typeface="Amaranth"/>
                <a:cs typeface="Amaranth"/>
                <a:sym typeface="Amaranth"/>
              </a:rPr>
              <a:t>as a possible threat, ‘they’ll find out I’m an imposter’ or ‘I need to show I’m good”</a:t>
            </a:r>
            <a:endParaRPr>
              <a:latin typeface="Amaranth"/>
              <a:ea typeface="Amaranth"/>
              <a:cs typeface="Amaranth"/>
              <a:sym typeface="Amaranth"/>
            </a:endParaRPr>
          </a:p>
          <a:p>
            <a:pPr marL="0" lvl="0" indent="0" algn="ctr" rtl="0">
              <a:lnSpc>
                <a:spcPct val="100000"/>
              </a:lnSpc>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58" name="Google Shape;458;p71"/>
          <p:cNvSpPr/>
          <p:nvPr/>
        </p:nvSpPr>
        <p:spPr>
          <a:xfrm>
            <a:off x="7228900" y="4819920"/>
            <a:ext cx="1927500" cy="19245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59" name="Google Shape;459;p71"/>
          <p:cNvSpPr txBox="1"/>
          <p:nvPr/>
        </p:nvSpPr>
        <p:spPr>
          <a:xfrm>
            <a:off x="7386700" y="5210050"/>
            <a:ext cx="1611900" cy="10221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Physical response</a:t>
            </a:r>
            <a:endParaRPr sz="2000" b="1">
              <a:latin typeface="Amaranth"/>
              <a:ea typeface="Amaranth"/>
              <a:cs typeface="Amaranth"/>
              <a:sym typeface="Amaranth"/>
            </a:endParaRPr>
          </a:p>
          <a:p>
            <a:pPr marL="0" lvl="0" indent="0" algn="ctr" rtl="0">
              <a:lnSpc>
                <a:spcPct val="100000"/>
              </a:lnSpc>
              <a:spcBef>
                <a:spcPts val="0"/>
              </a:spcBef>
              <a:spcAft>
                <a:spcPts val="0"/>
              </a:spcAft>
              <a:buNone/>
            </a:pPr>
            <a:r>
              <a:rPr lang="en-GB">
                <a:latin typeface="Amaranth"/>
                <a:ea typeface="Amaranth"/>
                <a:cs typeface="Amaranth"/>
                <a:sym typeface="Amaranth"/>
              </a:rPr>
              <a:t>SNS triggered</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60" name="Google Shape;460;p71"/>
          <p:cNvSpPr/>
          <p:nvPr/>
        </p:nvSpPr>
        <p:spPr>
          <a:xfrm>
            <a:off x="4839425" y="5849619"/>
            <a:ext cx="1959600" cy="19566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61" name="Google Shape;461;p71"/>
          <p:cNvSpPr txBox="1"/>
          <p:nvPr/>
        </p:nvSpPr>
        <p:spPr>
          <a:xfrm>
            <a:off x="4977725" y="6083475"/>
            <a:ext cx="1683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Urge to act</a:t>
            </a:r>
            <a:endParaRPr sz="2000" b="1">
              <a:latin typeface="Amaranth"/>
              <a:ea typeface="Amaranth"/>
              <a:cs typeface="Amaranth"/>
              <a:sym typeface="Amaranth"/>
            </a:endParaRPr>
          </a:p>
          <a:p>
            <a:pPr marL="0" lvl="0" indent="0" algn="ctr" rtl="0">
              <a:lnSpc>
                <a:spcPct val="100000"/>
              </a:lnSpc>
              <a:spcBef>
                <a:spcPts val="0"/>
              </a:spcBef>
              <a:spcAft>
                <a:spcPts val="0"/>
              </a:spcAft>
              <a:buNone/>
            </a:pPr>
            <a:r>
              <a:rPr lang="en-GB">
                <a:latin typeface="Amaranth"/>
                <a:ea typeface="Amaranth"/>
                <a:cs typeface="Amaranth"/>
                <a:sym typeface="Amaranth"/>
              </a:rPr>
              <a:t>I feel hot, not sure I want to be here, I can’t think straight, this is annoying</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62" name="Google Shape;462;p71"/>
          <p:cNvSpPr/>
          <p:nvPr/>
        </p:nvSpPr>
        <p:spPr>
          <a:xfrm>
            <a:off x="2461464" y="4949065"/>
            <a:ext cx="1959600" cy="19566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63" name="Google Shape;463;p71"/>
          <p:cNvSpPr txBox="1"/>
          <p:nvPr/>
        </p:nvSpPr>
        <p:spPr>
          <a:xfrm>
            <a:off x="2559264" y="5196797"/>
            <a:ext cx="17640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Action</a:t>
            </a:r>
            <a:endParaRPr sz="2000" b="1">
              <a:latin typeface="Amaranth"/>
              <a:ea typeface="Amaranth"/>
              <a:cs typeface="Amaranth"/>
              <a:sym typeface="Amaranth"/>
            </a:endParaRPr>
          </a:p>
          <a:p>
            <a:pPr marL="0" lvl="0" indent="0" algn="ctr" rtl="0">
              <a:lnSpc>
                <a:spcPct val="115000"/>
              </a:lnSpc>
              <a:spcBef>
                <a:spcPts val="0"/>
              </a:spcBef>
              <a:spcAft>
                <a:spcPts val="0"/>
              </a:spcAft>
              <a:buNone/>
            </a:pPr>
            <a:r>
              <a:rPr lang="en-GB">
                <a:latin typeface="Amaranth"/>
                <a:ea typeface="Amaranth"/>
                <a:cs typeface="Amaranth"/>
                <a:sym typeface="Amaranth"/>
              </a:rPr>
              <a:t>I’m finding it difficult to listen, I don’t agree with them</a:t>
            </a:r>
            <a:endParaRPr>
              <a:latin typeface="Amaranth"/>
              <a:ea typeface="Amaranth"/>
              <a:cs typeface="Amaranth"/>
              <a:sym typeface="Amaranth"/>
            </a:endParaRPr>
          </a:p>
          <a:p>
            <a:pPr marL="0" lvl="0" indent="0" algn="ctr" rtl="0">
              <a:spcBef>
                <a:spcPts val="0"/>
              </a:spcBef>
              <a:spcAft>
                <a:spcPts val="0"/>
              </a:spcAft>
              <a:buNone/>
            </a:pPr>
            <a:endParaRPr sz="2000" b="1">
              <a:latin typeface="Amaranth"/>
              <a:ea typeface="Amaranth"/>
              <a:cs typeface="Amaranth"/>
              <a:sym typeface="Amaranth"/>
            </a:endParaRPr>
          </a:p>
        </p:txBody>
      </p:sp>
      <p:sp>
        <p:nvSpPr>
          <p:cNvPr id="464" name="Google Shape;464;p71"/>
          <p:cNvSpPr/>
          <p:nvPr/>
        </p:nvSpPr>
        <p:spPr>
          <a:xfrm>
            <a:off x="2623800" y="2205243"/>
            <a:ext cx="1959600" cy="1956600"/>
          </a:xfrm>
          <a:prstGeom prst="ellipse">
            <a:avLst/>
          </a:prstGeom>
          <a:solidFill>
            <a:srgbClr val="E17F7C"/>
          </a:solidFill>
          <a:ln>
            <a:noFill/>
          </a:ln>
        </p:spPr>
        <p:txBody>
          <a:bodyPr spcFirstLastPara="1" wrap="square" lIns="101900" tIns="101900" rIns="101900" bIns="101900" anchor="ctr" anchorCtr="0">
            <a:noAutofit/>
          </a:bodyPr>
          <a:lstStyle/>
          <a:p>
            <a:pPr marL="0" lvl="0" indent="0" algn="l" rtl="0">
              <a:spcBef>
                <a:spcPts val="0"/>
              </a:spcBef>
              <a:spcAft>
                <a:spcPts val="0"/>
              </a:spcAft>
              <a:buNone/>
            </a:pPr>
            <a:endParaRPr>
              <a:solidFill>
                <a:srgbClr val="84CA9D"/>
              </a:solidFill>
              <a:highlight>
                <a:srgbClr val="84CA9D"/>
              </a:highlight>
            </a:endParaRPr>
          </a:p>
        </p:txBody>
      </p:sp>
      <p:sp>
        <p:nvSpPr>
          <p:cNvPr id="465" name="Google Shape;465;p71"/>
          <p:cNvSpPr txBox="1"/>
          <p:nvPr/>
        </p:nvSpPr>
        <p:spPr>
          <a:xfrm>
            <a:off x="2797650" y="2543575"/>
            <a:ext cx="1611900" cy="1124700"/>
          </a:xfrm>
          <a:prstGeom prst="rect">
            <a:avLst/>
          </a:prstGeom>
          <a:noFill/>
          <a:ln>
            <a:noFill/>
          </a:ln>
        </p:spPr>
        <p:txBody>
          <a:bodyPr spcFirstLastPara="1" wrap="square" lIns="101900" tIns="101900" rIns="101900" bIns="101900" anchor="t" anchorCtr="0">
            <a:noAutofit/>
          </a:bodyPr>
          <a:lstStyle/>
          <a:p>
            <a:pPr marL="0" lvl="0" indent="0" algn="ctr" rtl="0">
              <a:spcBef>
                <a:spcPts val="0"/>
              </a:spcBef>
              <a:spcAft>
                <a:spcPts val="0"/>
              </a:spcAft>
              <a:buNone/>
            </a:pPr>
            <a:r>
              <a:rPr lang="en-GB" sz="2000" b="1">
                <a:latin typeface="Amaranth"/>
                <a:ea typeface="Amaranth"/>
                <a:cs typeface="Amaranth"/>
                <a:sym typeface="Amaranth"/>
              </a:rPr>
              <a:t>After effects</a:t>
            </a:r>
            <a:br>
              <a:rPr lang="en-GB" sz="2000" b="1">
                <a:latin typeface="Amaranth"/>
                <a:ea typeface="Amaranth"/>
                <a:cs typeface="Amaranth"/>
                <a:sym typeface="Amaranth"/>
              </a:rPr>
            </a:br>
            <a:r>
              <a:rPr lang="en-GB">
                <a:latin typeface="Amaranth"/>
                <a:ea typeface="Amaranth"/>
                <a:cs typeface="Amaranth"/>
                <a:sym typeface="Amaranth"/>
              </a:rPr>
              <a:t>I feel more anxious, disheartened and disempowered</a:t>
            </a:r>
            <a:endParaRPr>
              <a:latin typeface="Amaranth"/>
              <a:ea typeface="Amaranth"/>
              <a:cs typeface="Amaranth"/>
              <a:sym typeface="Amaranth"/>
            </a:endParaRPr>
          </a:p>
          <a:p>
            <a:pPr marL="0" lvl="0" indent="0" algn="l" rtl="0">
              <a:spcBef>
                <a:spcPts val="0"/>
              </a:spcBef>
              <a:spcAft>
                <a:spcPts val="0"/>
              </a:spcAft>
              <a:buNone/>
            </a:pPr>
            <a:endParaRPr>
              <a:latin typeface="Amaranth"/>
              <a:ea typeface="Amaranth"/>
              <a:cs typeface="Amaranth"/>
              <a:sym typeface="Amaranth"/>
            </a:endParaRPr>
          </a:p>
          <a:p>
            <a:pPr marL="0" lvl="0" indent="0" algn="ctr" rtl="0">
              <a:spcBef>
                <a:spcPts val="0"/>
              </a:spcBef>
              <a:spcAft>
                <a:spcPts val="0"/>
              </a:spcAft>
              <a:buNone/>
            </a:pPr>
            <a:endParaRPr>
              <a:latin typeface="Amaranth"/>
              <a:ea typeface="Amaranth"/>
              <a:cs typeface="Amaranth"/>
              <a:sym typeface="Amaranth"/>
            </a:endParaRPr>
          </a:p>
        </p:txBody>
      </p:sp>
      <p:sp>
        <p:nvSpPr>
          <p:cNvPr id="466" name="Google Shape;466;p71"/>
          <p:cNvSpPr/>
          <p:nvPr/>
        </p:nvSpPr>
        <p:spPr>
          <a:xfrm rot="8100000">
            <a:off x="7103027" y="2366643"/>
            <a:ext cx="154432" cy="133643"/>
          </a:xfrm>
          <a:prstGeom prst="triangle">
            <a:avLst>
              <a:gd name="adj" fmla="val 50000"/>
            </a:avLst>
          </a:prstGeom>
          <a:solidFill>
            <a:srgbClr val="F6EBD8"/>
          </a:solid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1"/>
          <p:cNvSpPr/>
          <p:nvPr/>
        </p:nvSpPr>
        <p:spPr>
          <a:xfrm rot="-6978956">
            <a:off x="7103114" y="6579074"/>
            <a:ext cx="154290" cy="133495"/>
          </a:xfrm>
          <a:prstGeom prst="triangle">
            <a:avLst>
              <a:gd name="adj" fmla="val 50000"/>
            </a:avLst>
          </a:prstGeom>
          <a:solidFill>
            <a:srgbClr val="F6EBD8"/>
          </a:solid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1"/>
          <p:cNvSpPr/>
          <p:nvPr/>
        </p:nvSpPr>
        <p:spPr>
          <a:xfrm rot="597384">
            <a:off x="3237128" y="4408149"/>
            <a:ext cx="154426" cy="133415"/>
          </a:xfrm>
          <a:prstGeom prst="triangle">
            <a:avLst>
              <a:gd name="adj" fmla="val 50000"/>
            </a:avLst>
          </a:prstGeom>
          <a:solidFill>
            <a:srgbClr val="F6EBD8"/>
          </a:solid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1"/>
          <p:cNvSpPr/>
          <p:nvPr/>
        </p:nvSpPr>
        <p:spPr>
          <a:xfrm rot="-723375">
            <a:off x="1346219" y="6990048"/>
            <a:ext cx="3523211" cy="1070589"/>
          </a:xfrm>
          <a:prstGeom prst="rightArrow">
            <a:avLst>
              <a:gd name="adj1" fmla="val 50000"/>
              <a:gd name="adj2" fmla="val 50000"/>
            </a:avLst>
          </a:prstGeom>
          <a:solidFill>
            <a:srgbClr val="84CA9D"/>
          </a:solidFill>
          <a:ln w="9525"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Amaranth"/>
                <a:ea typeface="Amaranth"/>
                <a:cs typeface="Amaranth"/>
                <a:sym typeface="Amaranth"/>
              </a:rPr>
              <a:t>Resist impulse</a:t>
            </a:r>
            <a:endParaRPr sz="1800" b="1">
              <a:latin typeface="Amaranth"/>
              <a:ea typeface="Amaranth"/>
              <a:cs typeface="Amaranth"/>
              <a:sym typeface="Amaranth"/>
            </a:endParaRPr>
          </a:p>
        </p:txBody>
      </p:sp>
      <p:sp>
        <p:nvSpPr>
          <p:cNvPr id="470" name="Google Shape;470;p71"/>
          <p:cNvSpPr/>
          <p:nvPr/>
        </p:nvSpPr>
        <p:spPr>
          <a:xfrm rot="1882038" flipH="1">
            <a:off x="8729505" y="6718519"/>
            <a:ext cx="3141074" cy="1070742"/>
          </a:xfrm>
          <a:prstGeom prst="rightArrow">
            <a:avLst>
              <a:gd name="adj1" fmla="val 50000"/>
              <a:gd name="adj2" fmla="val 50000"/>
            </a:avLst>
          </a:prstGeom>
          <a:solidFill>
            <a:srgbClr val="84CA9D"/>
          </a:solidFill>
          <a:ln w="9525"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Amaranth"/>
                <a:ea typeface="Amaranth"/>
                <a:cs typeface="Amaranth"/>
                <a:sym typeface="Amaranth"/>
              </a:rPr>
              <a:t>Calming</a:t>
            </a:r>
            <a:endParaRPr/>
          </a:p>
        </p:txBody>
      </p:sp>
      <p:sp>
        <p:nvSpPr>
          <p:cNvPr id="471" name="Google Shape;471;p71"/>
          <p:cNvSpPr/>
          <p:nvPr/>
        </p:nvSpPr>
        <p:spPr>
          <a:xfrm rot="-2218563" flipH="1">
            <a:off x="8632813" y="1050771"/>
            <a:ext cx="3141245" cy="1070942"/>
          </a:xfrm>
          <a:prstGeom prst="rightArrow">
            <a:avLst>
              <a:gd name="adj1" fmla="val 53848"/>
              <a:gd name="adj2" fmla="val 50000"/>
            </a:avLst>
          </a:prstGeom>
          <a:solidFill>
            <a:srgbClr val="84CA9D"/>
          </a:solidFill>
          <a:ln w="9525"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Amaranth"/>
                <a:ea typeface="Amaranth"/>
                <a:cs typeface="Amaranth"/>
                <a:sym typeface="Amaranth"/>
              </a:rPr>
              <a:t>Reframe it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475"/>
        <p:cNvGrpSpPr/>
        <p:nvPr/>
      </p:nvGrpSpPr>
      <p:grpSpPr>
        <a:xfrm>
          <a:off x="0" y="0"/>
          <a:ext cx="0" cy="0"/>
          <a:chOff x="0" y="0"/>
          <a:chExt cx="0" cy="0"/>
        </a:xfrm>
      </p:grpSpPr>
      <p:sp>
        <p:nvSpPr>
          <p:cNvPr id="476" name="Google Shape;476;p72"/>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The process needs to enable </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477" name="Google Shape;477;p72"/>
          <p:cNvSpPr/>
          <p:nvPr/>
        </p:nvSpPr>
        <p:spPr>
          <a:xfrm>
            <a:off x="639150" y="1967575"/>
            <a:ext cx="104835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00000"/>
              </a:lnSpc>
              <a:spcBef>
                <a:spcPts val="700"/>
              </a:spcBef>
              <a:spcAft>
                <a:spcPts val="0"/>
              </a:spcAft>
              <a:buSzPts val="2800"/>
              <a:buFont typeface="Quicksand"/>
              <a:buChar char="●"/>
            </a:pPr>
            <a:r>
              <a:rPr lang="en-GB" sz="2800" dirty="0">
                <a:latin typeface="Quicksand"/>
                <a:ea typeface="Quicksand"/>
                <a:cs typeface="Quicksand"/>
                <a:sym typeface="Quicksand"/>
              </a:rPr>
              <a:t>the local authority presenting to get insights from the other two teams in a context that is safe and not confrontational and judgemental, </a:t>
            </a:r>
          </a:p>
          <a:p>
            <a:pPr marL="457200" lvl="0" indent="-406400" algn="l" rtl="0">
              <a:lnSpc>
                <a:spcPct val="100000"/>
              </a:lnSpc>
              <a:spcBef>
                <a:spcPts val="700"/>
              </a:spcBef>
              <a:spcAft>
                <a:spcPts val="0"/>
              </a:spcAft>
              <a:buSzPts val="2800"/>
              <a:buFont typeface="Quicksand"/>
              <a:buChar char="●"/>
            </a:pPr>
            <a:r>
              <a:rPr lang="en-GB" sz="2800" dirty="0">
                <a:latin typeface="Quicksand"/>
                <a:ea typeface="Quicksand"/>
                <a:cs typeface="Quicksand"/>
                <a:sym typeface="Quicksand"/>
              </a:rPr>
              <a:t>a full exploration of signatures of risk, and the chance of developing insights which may help the authority with its improvement journey.</a:t>
            </a:r>
            <a:endParaRPr sz="2800" dirty="0">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800" dirty="0">
                <a:latin typeface="Quicksand"/>
                <a:ea typeface="Quicksand"/>
                <a:cs typeface="Quicksand"/>
                <a:sym typeface="Quicksand"/>
              </a:rPr>
              <a:t>the two other authority teams to be on the balcony during this process, asking powerful questions and sharing insights and possibilities as a result of being there, uncovering systemic rather than personal issues.</a:t>
            </a:r>
            <a:endParaRPr sz="2800" dirty="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dirty="0">
              <a:latin typeface="Quicksand"/>
              <a:ea typeface="Quicksand"/>
              <a:cs typeface="Quicksand"/>
              <a:sym typeface="Quicksa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487"/>
        <p:cNvGrpSpPr/>
        <p:nvPr/>
      </p:nvGrpSpPr>
      <p:grpSpPr>
        <a:xfrm>
          <a:off x="0" y="0"/>
          <a:ext cx="0" cy="0"/>
          <a:chOff x="0" y="0"/>
          <a:chExt cx="0" cy="0"/>
        </a:xfrm>
      </p:grpSpPr>
      <p:pic>
        <p:nvPicPr>
          <p:cNvPr id="488" name="Google Shape;488;p74"/>
          <p:cNvPicPr preferRelativeResize="0"/>
          <p:nvPr/>
        </p:nvPicPr>
        <p:blipFill>
          <a:blip r:embed="rId3">
            <a:alphaModFix/>
          </a:blip>
          <a:stretch>
            <a:fillRect/>
          </a:stretch>
        </p:blipFill>
        <p:spPr>
          <a:xfrm>
            <a:off x="0" y="-11432"/>
            <a:ext cx="11919600" cy="8428230"/>
          </a:xfrm>
          <a:prstGeom prst="rect">
            <a:avLst/>
          </a:prstGeom>
          <a:noFill/>
          <a:ln>
            <a:noFill/>
          </a:ln>
        </p:spPr>
      </p:pic>
      <p:sp>
        <p:nvSpPr>
          <p:cNvPr id="489" name="Google Shape;489;p74"/>
          <p:cNvSpPr txBox="1"/>
          <p:nvPr/>
        </p:nvSpPr>
        <p:spPr>
          <a:xfrm>
            <a:off x="585450" y="1529915"/>
            <a:ext cx="107487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360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Listening </a:t>
            </a:r>
            <a:endParaRPr sz="6700" b="1">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for insights</a:t>
            </a:r>
            <a:endParaRPr sz="6700" b="1">
              <a:solidFill>
                <a:srgbClr val="FFFFFF"/>
              </a:solidFill>
              <a:latin typeface="Amaranth"/>
              <a:ea typeface="Amaranth"/>
              <a:cs typeface="Amaranth"/>
              <a:sym typeface="Amaranth"/>
            </a:endParaRPr>
          </a:p>
        </p:txBody>
      </p:sp>
      <p:cxnSp>
        <p:nvCxnSpPr>
          <p:cNvPr id="490" name="Google Shape;490;p74"/>
          <p:cNvCxnSpPr/>
          <p:nvPr/>
        </p:nvCxnSpPr>
        <p:spPr>
          <a:xfrm>
            <a:off x="5534100" y="4356315"/>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494"/>
        <p:cNvGrpSpPr/>
        <p:nvPr/>
      </p:nvGrpSpPr>
      <p:grpSpPr>
        <a:xfrm>
          <a:off x="0" y="0"/>
          <a:ext cx="0" cy="0"/>
          <a:chOff x="0" y="0"/>
          <a:chExt cx="0" cy="0"/>
        </a:xfrm>
      </p:grpSpPr>
      <p:sp>
        <p:nvSpPr>
          <p:cNvPr id="495" name="Google Shape;495;p75"/>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FFFFFF"/>
                </a:solidFill>
                <a:latin typeface="Amaranth"/>
                <a:ea typeface="Amaranth"/>
                <a:cs typeface="Amaranth"/>
                <a:sym typeface="Amaranth"/>
              </a:rPr>
              <a:t>The group gets on the balcony to discuss perspectives and offer insights on the self assessment, risks, key issues and ways forward</a:t>
            </a:r>
            <a:br>
              <a:rPr lang="en-GB" sz="2000" b="1" dirty="0">
                <a:solidFill>
                  <a:srgbClr val="FFFFFF"/>
                </a:solidFill>
                <a:latin typeface="Amaranth"/>
                <a:ea typeface="Amaranth"/>
                <a:cs typeface="Amaranth"/>
                <a:sym typeface="Amaranth"/>
              </a:rPr>
            </a:br>
            <a:r>
              <a:rPr lang="en-GB" sz="2000" b="1" dirty="0">
                <a:solidFill>
                  <a:srgbClr val="FFFFFF"/>
                </a:solidFill>
                <a:latin typeface="Amaranth"/>
                <a:ea typeface="Amaranth"/>
                <a:cs typeface="Amaranth"/>
                <a:sym typeface="Amaranth"/>
              </a:rPr>
              <a:t>15</a:t>
            </a:r>
            <a:r>
              <a:rPr lang="en-GB" sz="2000" dirty="0">
                <a:solidFill>
                  <a:srgbClr val="FFFFFF"/>
                </a:solidFill>
                <a:latin typeface="Amaranth"/>
                <a:ea typeface="Amaranth"/>
                <a:cs typeface="Amaranth"/>
                <a:sym typeface="Amaranth"/>
              </a:rPr>
              <a:t> mins</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496" name="Google Shape;496;p75"/>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 hour 10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497" name="Google Shape;497;p75"/>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498" name="Google Shape;498;p75"/>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499" name="Google Shape;499;p75"/>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500" name="Google Shape;500;p75"/>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501" name="Google Shape;501;p75"/>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502" name="Google Shape;502;p75"/>
          <p:cNvSpPr/>
          <p:nvPr/>
        </p:nvSpPr>
        <p:spPr>
          <a:xfrm>
            <a:off x="2590775" y="6874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503" name="Google Shape;503;p75"/>
          <p:cNvSpPr/>
          <p:nvPr/>
        </p:nvSpPr>
        <p:spPr>
          <a:xfrm>
            <a:off x="2590775" y="32117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504" name="Google Shape;504;p75"/>
          <p:cNvSpPr/>
          <p:nvPr/>
        </p:nvSpPr>
        <p:spPr>
          <a:xfrm>
            <a:off x="2590775" y="59056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505" name="Google Shape;505;p75"/>
          <p:cNvSpPr/>
          <p:nvPr/>
        </p:nvSpPr>
        <p:spPr>
          <a:xfrm>
            <a:off x="8669575" y="6586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506" name="Google Shape;506;p75"/>
          <p:cNvSpPr/>
          <p:nvPr/>
        </p:nvSpPr>
        <p:spPr>
          <a:xfrm>
            <a:off x="8669575" y="31829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507" name="Google Shape;507;p75"/>
          <p:cNvSpPr/>
          <p:nvPr/>
        </p:nvSpPr>
        <p:spPr>
          <a:xfrm>
            <a:off x="8669575" y="58768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508" name="Google Shape;508;p75"/>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Each group member affirms the strengths they have observed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5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Clr>
                <a:schemeClr val="dk1"/>
              </a:buClr>
              <a:buSzPts val="1100"/>
              <a:buFont typeface="Arial"/>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09" name="Google Shape;509;p75"/>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FFFFFF"/>
                </a:solidFill>
                <a:latin typeface="Amaranth"/>
                <a:ea typeface="Amaranth"/>
                <a:cs typeface="Amaranth"/>
                <a:sym typeface="Amaranth"/>
              </a:rPr>
              <a:t>The presenter presents the self-assessment and identifies the signatures of risk they are most concerned about</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FFFFFF"/>
                </a:solidFill>
                <a:latin typeface="Amaranth"/>
                <a:ea typeface="Amaranth"/>
                <a:cs typeface="Amaranth"/>
                <a:sym typeface="Amaranth"/>
              </a:rPr>
              <a:t>15 mins</a:t>
            </a:r>
            <a:endParaRPr sz="200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10" name="Google Shape;510;p75"/>
          <p:cNvSpPr txBox="1"/>
          <p:nvPr/>
        </p:nvSpPr>
        <p:spPr>
          <a:xfrm>
            <a:off x="6215975" y="4060815"/>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endParaRPr sz="2000" b="1" dirty="0">
              <a:solidFill>
                <a:srgbClr val="FFFFFF"/>
              </a:solidFill>
              <a:latin typeface="Amaranth"/>
              <a:ea typeface="Amaranth"/>
              <a:cs typeface="Amaranth"/>
              <a:sym typeface="Amaranth"/>
            </a:endParaRPr>
          </a:p>
          <a:p>
            <a:pPr marL="0" lvl="0" indent="0" algn="ctr" rtl="0">
              <a:lnSpc>
                <a:spcPct val="100000"/>
              </a:lnSpc>
              <a:spcBef>
                <a:spcPts val="600"/>
              </a:spcBef>
              <a:spcAft>
                <a:spcPts val="0"/>
              </a:spcAft>
              <a:buNone/>
            </a:pPr>
            <a:r>
              <a:rPr lang="en-GB" sz="2000" dirty="0">
                <a:solidFill>
                  <a:srgbClr val="FFFFFF"/>
                </a:solidFill>
                <a:latin typeface="Amaranth"/>
                <a:ea typeface="Amaranth"/>
                <a:cs typeface="Amaranth"/>
                <a:sym typeface="Amaranth"/>
              </a:rPr>
              <a:t>10 mins as a group and 10 mins as a response to the wider group</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511" name="Google Shape;511;p75"/>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At the end of the day the facilitator draws out key learning points from the group</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12" name="Google Shape;512;p75"/>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516"/>
        <p:cNvGrpSpPr/>
        <p:nvPr/>
      </p:nvGrpSpPr>
      <p:grpSpPr>
        <a:xfrm>
          <a:off x="0" y="0"/>
          <a:ext cx="0" cy="0"/>
          <a:chOff x="0" y="0"/>
          <a:chExt cx="0" cy="0"/>
        </a:xfrm>
      </p:grpSpPr>
      <p:sp>
        <p:nvSpPr>
          <p:cNvPr id="517" name="Google Shape;517;p76"/>
          <p:cNvSpPr/>
          <p:nvPr/>
        </p:nvSpPr>
        <p:spPr>
          <a:xfrm>
            <a:off x="-23000" y="1088000"/>
            <a:ext cx="5982900" cy="2565300"/>
          </a:xfrm>
          <a:prstGeom prst="rect">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6"/>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group gets on the balcony to discuss perspectives and offer insights on the self assessment, risks, key issues and ways forward</a:t>
            </a:r>
            <a:br>
              <a:rPr lang="en-GB" sz="2000" b="1" dirty="0">
                <a:solidFill>
                  <a:srgbClr val="FFFFFF"/>
                </a:solidFill>
                <a:latin typeface="Amaranth"/>
                <a:ea typeface="Amaranth"/>
                <a:cs typeface="Amaranth"/>
                <a:sym typeface="Amaranth"/>
              </a:rPr>
            </a:br>
            <a:r>
              <a:rPr lang="en-GB" sz="2000" b="1" dirty="0">
                <a:solidFill>
                  <a:srgbClr val="FFFFFF"/>
                </a:solidFill>
                <a:latin typeface="Amaranth"/>
                <a:ea typeface="Amaranth"/>
                <a:cs typeface="Amaranth"/>
                <a:sym typeface="Amaranth"/>
              </a:rPr>
              <a:t>15</a:t>
            </a:r>
            <a:r>
              <a:rPr lang="en-GB" sz="2000" dirty="0">
                <a:solidFill>
                  <a:srgbClr val="FFFFFF"/>
                </a:solidFill>
                <a:latin typeface="Amaranth"/>
                <a:ea typeface="Amaranth"/>
                <a:cs typeface="Amaranth"/>
                <a:sym typeface="Amaranth"/>
              </a:rPr>
              <a:t> mins</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519" name="Google Shape;519;p76"/>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 hour 10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520" name="Google Shape;520;p76"/>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521" name="Google Shape;521;p76"/>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522" name="Google Shape;522;p76"/>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523" name="Google Shape;523;p76"/>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524" name="Google Shape;524;p76"/>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525" name="Google Shape;525;p76"/>
          <p:cNvSpPr/>
          <p:nvPr/>
        </p:nvSpPr>
        <p:spPr>
          <a:xfrm>
            <a:off x="2590775" y="687475"/>
            <a:ext cx="771300" cy="771300"/>
          </a:xfrm>
          <a:prstGeom prst="ellipse">
            <a:avLst/>
          </a:prstGeom>
          <a:solidFill>
            <a:srgbClr val="EEBC5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526" name="Google Shape;526;p76"/>
          <p:cNvSpPr/>
          <p:nvPr/>
        </p:nvSpPr>
        <p:spPr>
          <a:xfrm>
            <a:off x="2590775" y="32117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527" name="Google Shape;527;p76"/>
          <p:cNvSpPr/>
          <p:nvPr/>
        </p:nvSpPr>
        <p:spPr>
          <a:xfrm>
            <a:off x="2590775" y="59056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528" name="Google Shape;528;p76"/>
          <p:cNvSpPr/>
          <p:nvPr/>
        </p:nvSpPr>
        <p:spPr>
          <a:xfrm>
            <a:off x="8669575" y="6586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529" name="Google Shape;529;p76"/>
          <p:cNvSpPr/>
          <p:nvPr/>
        </p:nvSpPr>
        <p:spPr>
          <a:xfrm>
            <a:off x="8669575" y="31829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530" name="Google Shape;530;p76"/>
          <p:cNvSpPr/>
          <p:nvPr/>
        </p:nvSpPr>
        <p:spPr>
          <a:xfrm>
            <a:off x="8669575" y="58768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531" name="Google Shape;531;p76"/>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Each group member affirms the strengths they have observed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5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32" name="Google Shape;532;p76"/>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422A39"/>
                </a:solidFill>
                <a:latin typeface="Amaranth"/>
                <a:ea typeface="Amaranth"/>
                <a:cs typeface="Amaranth"/>
                <a:sym typeface="Amaranth"/>
              </a:rPr>
              <a:t>The presenter presents the self-assessment and identifies the signatures of risk they are most concerned about</a:t>
            </a:r>
            <a:endParaRPr sz="2000" b="1">
              <a:solidFill>
                <a:srgbClr val="422A39"/>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422A39"/>
                </a:solidFill>
                <a:latin typeface="Amaranth"/>
                <a:ea typeface="Amaranth"/>
                <a:cs typeface="Amaranth"/>
                <a:sym typeface="Amaranth"/>
              </a:rPr>
              <a:t>15 mins</a:t>
            </a:r>
            <a:endParaRPr sz="2000">
              <a:solidFill>
                <a:srgbClr val="422A39"/>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33" name="Google Shape;533;p76"/>
          <p:cNvSpPr txBox="1"/>
          <p:nvPr/>
        </p:nvSpPr>
        <p:spPr>
          <a:xfrm>
            <a:off x="6250375" y="4029343"/>
            <a:ext cx="54531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p>
          <a:p>
            <a:pPr lvl="0" algn="ctr">
              <a:spcBef>
                <a:spcPts val="600"/>
              </a:spcBef>
            </a:pPr>
            <a:r>
              <a:rPr lang="en-GB" sz="2000" dirty="0">
                <a:solidFill>
                  <a:srgbClr val="FFFFFF"/>
                </a:solidFill>
                <a:latin typeface="Amaranth"/>
                <a:ea typeface="Amaranth"/>
                <a:cs typeface="Amaranth"/>
                <a:sym typeface="Amaranth"/>
              </a:rPr>
              <a:t>10 mins as a group and 10 mins as a response to the wider group</a:t>
            </a: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534" name="Google Shape;534;p76"/>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At the end of the day the facilitator draws out key learning points from the group</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35" name="Google Shape;535;p76"/>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191"/>
        <p:cNvGrpSpPr/>
        <p:nvPr/>
      </p:nvGrpSpPr>
      <p:grpSpPr>
        <a:xfrm>
          <a:off x="0" y="0"/>
          <a:ext cx="0" cy="0"/>
          <a:chOff x="0" y="0"/>
          <a:chExt cx="0" cy="0"/>
        </a:xfrm>
      </p:grpSpPr>
      <p:sp>
        <p:nvSpPr>
          <p:cNvPr id="192" name="Google Shape;192;p40"/>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GB" sz="4100" b="1">
                <a:solidFill>
                  <a:srgbClr val="422A39"/>
                </a:solidFill>
                <a:latin typeface="Amaranth"/>
                <a:ea typeface="Amaranth"/>
                <a:cs typeface="Amaranth"/>
                <a:sym typeface="Amaranth"/>
              </a:rPr>
              <a:t>Sector led improvement regional alliances</a:t>
            </a: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193" name="Google Shape;193;p40"/>
          <p:cNvSpPr/>
          <p:nvPr/>
        </p:nvSpPr>
        <p:spPr>
          <a:xfrm>
            <a:off x="453150" y="2096375"/>
            <a:ext cx="11013300" cy="5266500"/>
          </a:xfrm>
          <a:prstGeom prst="rect">
            <a:avLst/>
          </a:prstGeom>
          <a:noFill/>
          <a:ln>
            <a:noFill/>
          </a:ln>
        </p:spPr>
        <p:txBody>
          <a:bodyPr spcFirstLastPara="1" wrap="square" lIns="116850" tIns="116850" rIns="116850" bIns="116850" anchor="t" anchorCtr="0">
            <a:noAutofit/>
          </a:bodyPr>
          <a:lstStyle/>
          <a:p>
            <a:pPr marL="457200" lvl="0" indent="-374650" algn="l" rtl="0">
              <a:lnSpc>
                <a:spcPct val="115000"/>
              </a:lnSpc>
              <a:spcBef>
                <a:spcPts val="0"/>
              </a:spcBef>
              <a:spcAft>
                <a:spcPts val="0"/>
              </a:spcAft>
              <a:buSzPts val="2300"/>
              <a:buFont typeface="Quicksand"/>
              <a:buChar char="●"/>
            </a:pPr>
            <a:r>
              <a:rPr lang="en-GB" sz="2800">
                <a:latin typeface="Quicksand"/>
                <a:ea typeface="Quicksand"/>
                <a:cs typeface="Quicksand"/>
                <a:sym typeface="Quicksand"/>
              </a:rPr>
              <a:t>Serve as the primary means by which the sector will address the early identification of concerns before they reach crisis point;</a:t>
            </a:r>
            <a:endParaRPr sz="280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800">
                <a:latin typeface="Quicksand"/>
                <a:ea typeface="Quicksand"/>
                <a:cs typeface="Quicksand"/>
                <a:sym typeface="Quicksand"/>
              </a:rPr>
              <a:t>Build and share best practice;</a:t>
            </a:r>
            <a:endParaRPr sz="280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800">
                <a:latin typeface="Quicksand"/>
                <a:ea typeface="Quicksand"/>
                <a:cs typeface="Quicksand"/>
                <a:sym typeface="Quicksand"/>
              </a:rPr>
              <a:t>Contribute to an evidenced based model for improvement; </a:t>
            </a:r>
            <a:endParaRPr sz="280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800">
                <a:latin typeface="Quicksand"/>
                <a:ea typeface="Quicksand"/>
                <a:cs typeface="Quicksand"/>
                <a:sym typeface="Quicksand"/>
              </a:rPr>
              <a:t>Create the conditions for a learning system which unites all stakeholders from regulation to delivery in a robust and collective approach to improvement.</a:t>
            </a:r>
            <a:endParaRPr sz="230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539"/>
        <p:cNvGrpSpPr/>
        <p:nvPr/>
      </p:nvGrpSpPr>
      <p:grpSpPr>
        <a:xfrm>
          <a:off x="0" y="0"/>
          <a:ext cx="0" cy="0"/>
          <a:chOff x="0" y="0"/>
          <a:chExt cx="0" cy="0"/>
        </a:xfrm>
      </p:grpSpPr>
      <p:sp>
        <p:nvSpPr>
          <p:cNvPr id="540" name="Google Shape;540;p77"/>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Signatures of risk</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541" name="Google Shape;541;p77"/>
          <p:cNvSpPr/>
          <p:nvPr/>
        </p:nvSpPr>
        <p:spPr>
          <a:xfrm>
            <a:off x="639150" y="1839900"/>
            <a:ext cx="104835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The broader political climate</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Corporate support</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Senior leadership turnover</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Service reorganisation</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Budget</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Performance</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Leading with others</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Workforce</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Learning culture</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Practice leadership</a:t>
            </a:r>
            <a:endParaRPr sz="2400">
              <a:solidFill>
                <a:schemeClr val="dk1"/>
              </a:solidFill>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400">
                <a:solidFill>
                  <a:schemeClr val="dk1"/>
                </a:solidFill>
                <a:latin typeface="Quicksand"/>
                <a:ea typeface="Quicksand"/>
                <a:cs typeface="Quicksand"/>
                <a:sym typeface="Quicksand"/>
              </a:rPr>
              <a:t>External and internal challenge and feedback</a:t>
            </a:r>
            <a:endParaRPr sz="2800">
              <a:latin typeface="Quicksand"/>
              <a:ea typeface="Quicksand"/>
              <a:cs typeface="Quicksand"/>
              <a:sym typeface="Quicksand"/>
            </a:endParaRPr>
          </a:p>
          <a:p>
            <a:pPr marL="0" marR="0" lvl="0" indent="0" algn="l" rtl="0">
              <a:lnSpc>
                <a:spcPct val="115000"/>
              </a:lnSpc>
              <a:spcBef>
                <a:spcPts val="0"/>
              </a:spcBef>
              <a:spcAft>
                <a:spcPts val="0"/>
              </a:spcAft>
              <a:buNone/>
            </a:pPr>
            <a:endParaRPr sz="1300" b="1">
              <a:latin typeface="Quicksand"/>
              <a:ea typeface="Quicksand"/>
              <a:cs typeface="Quicksand"/>
              <a:sym typeface="Quicksan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545"/>
        <p:cNvGrpSpPr/>
        <p:nvPr/>
      </p:nvGrpSpPr>
      <p:grpSpPr>
        <a:xfrm>
          <a:off x="0" y="0"/>
          <a:ext cx="0" cy="0"/>
          <a:chOff x="0" y="0"/>
          <a:chExt cx="0" cy="0"/>
        </a:xfrm>
      </p:grpSpPr>
      <p:sp>
        <p:nvSpPr>
          <p:cNvPr id="546" name="Google Shape;546;p78"/>
          <p:cNvSpPr/>
          <p:nvPr/>
        </p:nvSpPr>
        <p:spPr>
          <a:xfrm>
            <a:off x="-23100" y="3653425"/>
            <a:ext cx="5982900" cy="2637900"/>
          </a:xfrm>
          <a:prstGeom prst="rect">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8"/>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FFFFFF"/>
                </a:solidFill>
                <a:latin typeface="Amaranth"/>
                <a:ea typeface="Amaranth"/>
                <a:cs typeface="Amaranth"/>
                <a:sym typeface="Amaranth"/>
              </a:rPr>
              <a:t>The group gets on the balcony to discuss perspectives and offer insights on the self assessment, risks, key issues and ways forward</a:t>
            </a:r>
            <a:br>
              <a:rPr lang="en-GB" sz="2000" b="1" dirty="0">
                <a:solidFill>
                  <a:srgbClr val="FFFFFF"/>
                </a:solidFill>
                <a:latin typeface="Amaranth"/>
                <a:ea typeface="Amaranth"/>
                <a:cs typeface="Amaranth"/>
                <a:sym typeface="Amaranth"/>
              </a:rPr>
            </a:br>
            <a:r>
              <a:rPr lang="en-GB" sz="2000" b="1" dirty="0">
                <a:solidFill>
                  <a:srgbClr val="FFFFFF"/>
                </a:solidFill>
                <a:latin typeface="Amaranth"/>
                <a:ea typeface="Amaranth"/>
                <a:cs typeface="Amaranth"/>
                <a:sym typeface="Amaranth"/>
              </a:rPr>
              <a:t>15</a:t>
            </a:r>
            <a:r>
              <a:rPr lang="en-GB" sz="2000" dirty="0">
                <a:solidFill>
                  <a:srgbClr val="FFFFFF"/>
                </a:solidFill>
                <a:latin typeface="Amaranth"/>
                <a:ea typeface="Amaranth"/>
                <a:cs typeface="Amaranth"/>
                <a:sym typeface="Amaranth"/>
              </a:rPr>
              <a:t> mins</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548" name="Google Shape;548;p78"/>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422A39"/>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422A39"/>
                </a:solidFill>
                <a:latin typeface="Amaranth"/>
                <a:ea typeface="Amaranth"/>
                <a:cs typeface="Amaranth"/>
                <a:sym typeface="Amaranth"/>
              </a:rPr>
            </a:br>
            <a:r>
              <a:rPr lang="en-GB" sz="2000">
                <a:solidFill>
                  <a:srgbClr val="422A39"/>
                </a:solidFill>
                <a:latin typeface="Amaranth"/>
                <a:ea typeface="Amaranth"/>
                <a:cs typeface="Amaranth"/>
                <a:sym typeface="Amaranth"/>
              </a:rPr>
              <a:t>1 hour 10 mins</a:t>
            </a:r>
            <a:endParaRPr sz="2000">
              <a:solidFill>
                <a:srgbClr val="422A39"/>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549" name="Google Shape;549;p78"/>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550" name="Google Shape;550;p78"/>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551" name="Google Shape;551;p78"/>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552" name="Google Shape;552;p78"/>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553" name="Google Shape;553;p78"/>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554" name="Google Shape;554;p78"/>
          <p:cNvSpPr/>
          <p:nvPr/>
        </p:nvSpPr>
        <p:spPr>
          <a:xfrm>
            <a:off x="2590775" y="6874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555" name="Google Shape;555;p78"/>
          <p:cNvSpPr/>
          <p:nvPr/>
        </p:nvSpPr>
        <p:spPr>
          <a:xfrm>
            <a:off x="2590775" y="3211769"/>
            <a:ext cx="771300" cy="771300"/>
          </a:xfrm>
          <a:prstGeom prst="ellipse">
            <a:avLst/>
          </a:prstGeom>
          <a:solidFill>
            <a:srgbClr val="EEBC5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556" name="Google Shape;556;p78"/>
          <p:cNvSpPr/>
          <p:nvPr/>
        </p:nvSpPr>
        <p:spPr>
          <a:xfrm>
            <a:off x="2590775" y="59056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557" name="Google Shape;557;p78"/>
          <p:cNvSpPr/>
          <p:nvPr/>
        </p:nvSpPr>
        <p:spPr>
          <a:xfrm>
            <a:off x="8669575" y="6586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558" name="Google Shape;558;p78"/>
          <p:cNvSpPr/>
          <p:nvPr/>
        </p:nvSpPr>
        <p:spPr>
          <a:xfrm>
            <a:off x="8669575" y="31829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559" name="Google Shape;559;p78"/>
          <p:cNvSpPr/>
          <p:nvPr/>
        </p:nvSpPr>
        <p:spPr>
          <a:xfrm>
            <a:off x="8669575" y="58768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560" name="Google Shape;560;p78"/>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Each group member affirms the strengths they have observed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5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61" name="Google Shape;561;p78"/>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FFFFFF"/>
                </a:solidFill>
                <a:latin typeface="Amaranth"/>
                <a:ea typeface="Amaranth"/>
                <a:cs typeface="Amaranth"/>
                <a:sym typeface="Amaranth"/>
              </a:rPr>
              <a:t>The presenter presents the self-assessment and identifies the signatures of risk they are most concerned about</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FFFFFF"/>
                </a:solidFill>
                <a:latin typeface="Amaranth"/>
                <a:ea typeface="Amaranth"/>
                <a:cs typeface="Amaranth"/>
                <a:sym typeface="Amaranth"/>
              </a:rPr>
              <a:t>15 mins</a:t>
            </a:r>
            <a:endParaRPr sz="200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62" name="Google Shape;562;p78"/>
          <p:cNvSpPr txBox="1"/>
          <p:nvPr/>
        </p:nvSpPr>
        <p:spPr>
          <a:xfrm>
            <a:off x="6250375" y="3970293"/>
            <a:ext cx="54531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p>
          <a:p>
            <a:pPr lvl="0" algn="ctr">
              <a:spcBef>
                <a:spcPts val="600"/>
              </a:spcBef>
            </a:pPr>
            <a:r>
              <a:rPr lang="en-GB" sz="2000" dirty="0">
                <a:solidFill>
                  <a:srgbClr val="FFFFFF"/>
                </a:solidFill>
                <a:latin typeface="Amaranth"/>
                <a:ea typeface="Amaranth"/>
                <a:cs typeface="Amaranth"/>
                <a:sym typeface="Amaranth"/>
              </a:rPr>
              <a:t>10 mins as a group and 10 mins as a response to the wider group</a:t>
            </a: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563" name="Google Shape;563;p78"/>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At the end of the day the facilitator draws out key learning points from the group</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564" name="Google Shape;564;p78"/>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568"/>
        <p:cNvGrpSpPr/>
        <p:nvPr/>
      </p:nvGrpSpPr>
      <p:grpSpPr>
        <a:xfrm>
          <a:off x="0" y="0"/>
          <a:ext cx="0" cy="0"/>
          <a:chOff x="0" y="0"/>
          <a:chExt cx="0" cy="0"/>
        </a:xfrm>
      </p:grpSpPr>
      <p:sp>
        <p:nvSpPr>
          <p:cNvPr id="569" name="Google Shape;569;p79"/>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Examples of political climate questions</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570" name="Google Shape;570;p79"/>
          <p:cNvSpPr/>
          <p:nvPr/>
        </p:nvSpPr>
        <p:spPr>
          <a:xfrm>
            <a:off x="639150" y="1713225"/>
            <a:ext cx="104835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00000"/>
              </a:lnSpc>
              <a:spcBef>
                <a:spcPts val="600"/>
              </a:spcBef>
              <a:spcAft>
                <a:spcPts val="0"/>
              </a:spcAft>
              <a:buSzPts val="2800"/>
              <a:buFont typeface="Quicksand"/>
              <a:buChar char="●"/>
            </a:pPr>
            <a:r>
              <a:rPr lang="en-GB" sz="2400">
                <a:latin typeface="Quicksand"/>
                <a:ea typeface="Quicksand"/>
                <a:cs typeface="Quicksand"/>
                <a:sym typeface="Quicksand"/>
              </a:rPr>
              <a:t>If I was in your lead member’s shoes, what would I be saying about the pace of improvement in the service. What would I say about Cabinet support for children? What would I say the DCS needed to do differently?</a:t>
            </a:r>
            <a:endParaRPr sz="2400">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400">
                <a:latin typeface="Quicksand"/>
                <a:ea typeface="Quicksand"/>
                <a:cs typeface="Quicksand"/>
                <a:sym typeface="Quicksand"/>
              </a:rPr>
              <a:t>What would I be most concerned about?</a:t>
            </a:r>
            <a:endParaRPr sz="2400">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400">
                <a:latin typeface="Quicksand"/>
                <a:ea typeface="Quicksand"/>
                <a:cs typeface="Quicksand"/>
                <a:sym typeface="Quicksand"/>
              </a:rPr>
              <a:t>What do you think the Leader of the Council’s perspective on children is? How do you feel about this? What has been done to address it? How do you know if this action has had any impact?</a:t>
            </a:r>
            <a:endParaRPr sz="2400">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400">
                <a:latin typeface="Quicksand"/>
                <a:ea typeface="Quicksand"/>
                <a:cs typeface="Quicksand"/>
                <a:sym typeface="Quicksand"/>
              </a:rPr>
              <a:t>What is the current narrative about children’s services in the political realm? Is it the same or different from the corporate narrative? What is happening to address this? Will it work?</a:t>
            </a:r>
            <a:endParaRPr sz="2400">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400">
                <a:latin typeface="Quicksand"/>
                <a:ea typeface="Quicksand"/>
                <a:cs typeface="Quicksand"/>
                <a:sym typeface="Quicksand"/>
              </a:rPr>
              <a:t>What evidence is there of the impact of children’s and parent/carer’s voice on political decisions</a:t>
            </a:r>
            <a:endParaRPr sz="2400">
              <a:solidFill>
                <a:schemeClr val="dk1"/>
              </a:solidFill>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574"/>
        <p:cNvGrpSpPr/>
        <p:nvPr/>
      </p:nvGrpSpPr>
      <p:grpSpPr>
        <a:xfrm>
          <a:off x="0" y="0"/>
          <a:ext cx="0" cy="0"/>
          <a:chOff x="0" y="0"/>
          <a:chExt cx="0" cy="0"/>
        </a:xfrm>
      </p:grpSpPr>
      <p:pic>
        <p:nvPicPr>
          <p:cNvPr id="575" name="Google Shape;575;p80"/>
          <p:cNvPicPr preferRelativeResize="0"/>
          <p:nvPr/>
        </p:nvPicPr>
        <p:blipFill>
          <a:blip r:embed="rId3">
            <a:alphaModFix/>
          </a:blip>
          <a:stretch>
            <a:fillRect/>
          </a:stretch>
        </p:blipFill>
        <p:spPr>
          <a:xfrm>
            <a:off x="543875" y="1095112"/>
            <a:ext cx="10321127" cy="7300923"/>
          </a:xfrm>
          <a:prstGeom prst="rect">
            <a:avLst/>
          </a:prstGeom>
          <a:noFill/>
          <a:ln>
            <a:noFill/>
          </a:ln>
        </p:spPr>
      </p:pic>
      <p:sp>
        <p:nvSpPr>
          <p:cNvPr id="576" name="Google Shape;576;p80"/>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Typical listening</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577" name="Google Shape;577;p80"/>
          <p:cNvSpPr txBox="1"/>
          <p:nvPr/>
        </p:nvSpPr>
        <p:spPr>
          <a:xfrm>
            <a:off x="3442773" y="2385337"/>
            <a:ext cx="17733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Sally starts talking, Bill listens</a:t>
            </a:r>
            <a:endParaRPr sz="1800">
              <a:latin typeface="Amaranth"/>
              <a:ea typeface="Amaranth"/>
              <a:cs typeface="Amaranth"/>
              <a:sym typeface="Amaranth"/>
            </a:endParaRPr>
          </a:p>
        </p:txBody>
      </p:sp>
      <p:sp>
        <p:nvSpPr>
          <p:cNvPr id="578" name="Google Shape;578;p80"/>
          <p:cNvSpPr txBox="1"/>
          <p:nvPr/>
        </p:nvSpPr>
        <p:spPr>
          <a:xfrm>
            <a:off x="2743125" y="6579187"/>
            <a:ext cx="22425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Sally stops listening - starts developing response</a:t>
            </a:r>
            <a:endParaRPr sz="1800">
              <a:latin typeface="Amaranth"/>
              <a:ea typeface="Amaranth"/>
              <a:cs typeface="Amaranth"/>
              <a:sym typeface="Amaranth"/>
            </a:endParaRPr>
          </a:p>
        </p:txBody>
      </p:sp>
      <p:sp>
        <p:nvSpPr>
          <p:cNvPr id="579" name="Google Shape;579;p80"/>
          <p:cNvSpPr txBox="1"/>
          <p:nvPr/>
        </p:nvSpPr>
        <p:spPr>
          <a:xfrm>
            <a:off x="6040400" y="6731612"/>
            <a:ext cx="18255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Bill starts talking, Sally listens</a:t>
            </a:r>
            <a:endParaRPr sz="1800">
              <a:latin typeface="Amaranth"/>
              <a:ea typeface="Amaranth"/>
              <a:cs typeface="Amaranth"/>
              <a:sym typeface="Amaranth"/>
            </a:endParaRPr>
          </a:p>
        </p:txBody>
      </p:sp>
      <p:sp>
        <p:nvSpPr>
          <p:cNvPr id="580" name="Google Shape;580;p80"/>
          <p:cNvSpPr txBox="1"/>
          <p:nvPr/>
        </p:nvSpPr>
        <p:spPr>
          <a:xfrm>
            <a:off x="7040600" y="1930212"/>
            <a:ext cx="22425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Bill stops listening - starts developing response</a:t>
            </a:r>
            <a:endParaRPr sz="1800">
              <a:latin typeface="Amaranth"/>
              <a:ea typeface="Amaranth"/>
              <a:cs typeface="Amaranth"/>
              <a:sym typeface="Amarant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584"/>
        <p:cNvGrpSpPr/>
        <p:nvPr/>
      </p:nvGrpSpPr>
      <p:grpSpPr>
        <a:xfrm>
          <a:off x="0" y="0"/>
          <a:ext cx="0" cy="0"/>
          <a:chOff x="0" y="0"/>
          <a:chExt cx="0" cy="0"/>
        </a:xfrm>
      </p:grpSpPr>
      <p:sp>
        <p:nvSpPr>
          <p:cNvPr id="585" name="Google Shape;585;p81"/>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The power of listening</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586" name="Google Shape;586;p81"/>
          <p:cNvSpPr/>
          <p:nvPr/>
        </p:nvSpPr>
        <p:spPr>
          <a:xfrm>
            <a:off x="639150" y="1598075"/>
            <a:ext cx="10483500" cy="1332300"/>
          </a:xfrm>
          <a:prstGeom prst="rect">
            <a:avLst/>
          </a:prstGeom>
          <a:noFill/>
          <a:ln>
            <a:noFill/>
          </a:ln>
        </p:spPr>
        <p:txBody>
          <a:bodyPr spcFirstLastPara="1" wrap="square" lIns="116850" tIns="116850" rIns="116850" bIns="116850" anchor="t" anchorCtr="0">
            <a:noAutofit/>
          </a:bodyPr>
          <a:lstStyle/>
          <a:p>
            <a:pPr marL="0" lvl="0" indent="0" algn="l" rtl="0">
              <a:lnSpc>
                <a:spcPct val="115000"/>
              </a:lnSpc>
              <a:spcBef>
                <a:spcPts val="0"/>
              </a:spcBef>
              <a:spcAft>
                <a:spcPts val="0"/>
              </a:spcAft>
              <a:buNone/>
            </a:pPr>
            <a:r>
              <a:rPr lang="en-GB" sz="2800">
                <a:solidFill>
                  <a:srgbClr val="04080C"/>
                </a:solidFill>
                <a:highlight>
                  <a:srgbClr val="EEBC5F"/>
                </a:highlight>
                <a:latin typeface="Amaranth"/>
                <a:ea typeface="Amaranth"/>
                <a:cs typeface="Amaranth"/>
                <a:sym typeface="Amaranth"/>
              </a:rPr>
              <a:t>“The ability to be present in such a way that the mind in front of us does its own thinking” </a:t>
            </a:r>
            <a:r>
              <a:rPr lang="en-GB" sz="2800">
                <a:solidFill>
                  <a:srgbClr val="04080C"/>
                </a:solidFill>
                <a:latin typeface="Quicksand"/>
                <a:ea typeface="Quicksand"/>
                <a:cs typeface="Quicksand"/>
                <a:sym typeface="Quicksand"/>
              </a:rPr>
              <a:t> - Nancy Klein </a:t>
            </a:r>
            <a:endParaRPr sz="2400">
              <a:latin typeface="Quicksand"/>
              <a:ea typeface="Quicksand"/>
              <a:cs typeface="Quicksand"/>
              <a:sym typeface="Quicksand"/>
            </a:endParaRPr>
          </a:p>
          <a:p>
            <a:pPr marL="0" lvl="0" indent="0" algn="l" rtl="0">
              <a:lnSpc>
                <a:spcPct val="100000"/>
              </a:lnSpc>
              <a:spcBef>
                <a:spcPts val="600"/>
              </a:spcBef>
              <a:spcAft>
                <a:spcPts val="0"/>
              </a:spcAft>
              <a:buNone/>
            </a:pPr>
            <a:endParaRPr sz="2400">
              <a:solidFill>
                <a:schemeClr val="dk1"/>
              </a:solidFill>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pic>
        <p:nvPicPr>
          <p:cNvPr id="587" name="Google Shape;587;p81"/>
          <p:cNvPicPr preferRelativeResize="0"/>
          <p:nvPr/>
        </p:nvPicPr>
        <p:blipFill>
          <a:blip r:embed="rId3">
            <a:alphaModFix/>
          </a:blip>
          <a:stretch>
            <a:fillRect/>
          </a:stretch>
        </p:blipFill>
        <p:spPr>
          <a:xfrm>
            <a:off x="728100" y="2979175"/>
            <a:ext cx="8909350" cy="50396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591"/>
        <p:cNvGrpSpPr/>
        <p:nvPr/>
      </p:nvGrpSpPr>
      <p:grpSpPr>
        <a:xfrm>
          <a:off x="0" y="0"/>
          <a:ext cx="0" cy="0"/>
          <a:chOff x="0" y="0"/>
          <a:chExt cx="0" cy="0"/>
        </a:xfrm>
      </p:grpSpPr>
      <p:sp>
        <p:nvSpPr>
          <p:cNvPr id="592" name="Google Shape;592;p82"/>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Enhanced listening </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593" name="Google Shape;593;p82"/>
          <p:cNvSpPr/>
          <p:nvPr/>
        </p:nvSpPr>
        <p:spPr>
          <a:xfrm>
            <a:off x="639150" y="1713225"/>
            <a:ext cx="104835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15000"/>
              </a:lnSpc>
              <a:spcBef>
                <a:spcPts val="700"/>
              </a:spcBef>
              <a:spcAft>
                <a:spcPts val="0"/>
              </a:spcAft>
              <a:buSzPts val="2800"/>
              <a:buFont typeface="Quicksand"/>
              <a:buChar char="●"/>
            </a:pPr>
            <a:r>
              <a:rPr lang="en-GB" sz="2800">
                <a:latin typeface="Quicksand"/>
                <a:ea typeface="Quicksand"/>
                <a:cs typeface="Quicksand"/>
                <a:sym typeface="Quicksand"/>
              </a:rPr>
              <a:t>We suppress extraneous thoughts</a:t>
            </a:r>
            <a:endParaRPr sz="2800">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800">
                <a:latin typeface="Quicksand"/>
                <a:ea typeface="Quicksand"/>
                <a:cs typeface="Quicksand"/>
                <a:sym typeface="Quicksand"/>
              </a:rPr>
              <a:t>We focus attention on the person speaking</a:t>
            </a:r>
            <a:endParaRPr sz="2800">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800">
                <a:latin typeface="Quicksand"/>
                <a:ea typeface="Quicksand"/>
                <a:cs typeface="Quicksand"/>
                <a:sym typeface="Quicksand"/>
              </a:rPr>
              <a:t>We listen from a place of kind intention</a:t>
            </a:r>
            <a:endParaRPr sz="2800">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800">
                <a:latin typeface="Quicksand"/>
                <a:ea typeface="Quicksand"/>
                <a:cs typeface="Quicksand"/>
                <a:sym typeface="Quicksand"/>
              </a:rPr>
              <a:t>We speak slowly and do not rush our questions</a:t>
            </a:r>
            <a:endParaRPr sz="2800">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800">
                <a:latin typeface="Quicksand"/>
                <a:ea typeface="Quicksand"/>
                <a:cs typeface="Quicksand"/>
                <a:sym typeface="Quicksand"/>
              </a:rPr>
              <a:t>We are full of curiosity about their world</a:t>
            </a:r>
            <a:endParaRPr sz="2800">
              <a:latin typeface="Quicksand"/>
              <a:ea typeface="Quicksand"/>
              <a:cs typeface="Quicksand"/>
              <a:sym typeface="Quicksand"/>
            </a:endParaRPr>
          </a:p>
          <a:p>
            <a:pPr marL="457200" lvl="0" indent="-406400" algn="l" rtl="0">
              <a:lnSpc>
                <a:spcPct val="115000"/>
              </a:lnSpc>
              <a:spcBef>
                <a:spcPts val="0"/>
              </a:spcBef>
              <a:spcAft>
                <a:spcPts val="0"/>
              </a:spcAft>
              <a:buSzPts val="2800"/>
              <a:buFont typeface="Quicksand"/>
              <a:buChar char="●"/>
            </a:pPr>
            <a:r>
              <a:rPr lang="en-GB" sz="2800">
                <a:latin typeface="Quicksand"/>
                <a:ea typeface="Quicksand"/>
                <a:cs typeface="Quicksand"/>
                <a:sym typeface="Quicksand"/>
              </a:rPr>
              <a:t>We breathe deeply as we listen so we make sure our restorative system is activated</a:t>
            </a:r>
            <a:endParaRPr sz="2400">
              <a:latin typeface="Quicksand"/>
              <a:ea typeface="Quicksand"/>
              <a:cs typeface="Quicksand"/>
              <a:sym typeface="Quicksand"/>
            </a:endParaRPr>
          </a:p>
          <a:p>
            <a:pPr marL="0" marR="0" lvl="0" indent="0" algn="l" rtl="0">
              <a:lnSpc>
                <a:spcPct val="115000"/>
              </a:lnSpc>
              <a:spcBef>
                <a:spcPts val="0"/>
              </a:spcBef>
              <a:spcAft>
                <a:spcPts val="0"/>
              </a:spcAft>
              <a:buNone/>
            </a:pPr>
            <a:endParaRPr sz="1300" b="1">
              <a:latin typeface="Quicksand"/>
              <a:ea typeface="Quicksand"/>
              <a:cs typeface="Quicksand"/>
              <a:sym typeface="Quicksan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597"/>
        <p:cNvGrpSpPr/>
        <p:nvPr/>
      </p:nvGrpSpPr>
      <p:grpSpPr>
        <a:xfrm>
          <a:off x="0" y="0"/>
          <a:ext cx="0" cy="0"/>
          <a:chOff x="0" y="0"/>
          <a:chExt cx="0" cy="0"/>
        </a:xfrm>
      </p:grpSpPr>
      <p:sp>
        <p:nvSpPr>
          <p:cNvPr id="598" name="Google Shape;598;p83"/>
          <p:cNvSpPr/>
          <p:nvPr/>
        </p:nvSpPr>
        <p:spPr>
          <a:xfrm>
            <a:off x="2161925" y="1560100"/>
            <a:ext cx="7011900" cy="4444500"/>
          </a:xfrm>
          <a:prstGeom prst="triangle">
            <a:avLst>
              <a:gd name="adj" fmla="val 50000"/>
            </a:avLst>
          </a:prstGeom>
          <a:noFill/>
          <a:ln w="38100" cap="flat" cmpd="sng">
            <a:solidFill>
              <a:srgbClr val="E17F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3"/>
          <p:cNvSpPr/>
          <p:nvPr/>
        </p:nvSpPr>
        <p:spPr>
          <a:xfrm>
            <a:off x="4495627" y="404726"/>
            <a:ext cx="2344500" cy="2341200"/>
          </a:xfrm>
          <a:prstGeom prst="ellipse">
            <a:avLst/>
          </a:prstGeom>
          <a:solidFill>
            <a:srgbClr val="84CA9D"/>
          </a:solidFill>
          <a:ln>
            <a:noFill/>
          </a:ln>
        </p:spPr>
        <p:txBody>
          <a:bodyPr spcFirstLastPara="1" wrap="square" lIns="101900" tIns="101900" rIns="101900" bIns="101900" anchor="ctr" anchorCtr="0">
            <a:noAutofit/>
          </a:bodyPr>
          <a:lstStyle/>
          <a:p>
            <a:pPr marL="0" lvl="0" indent="0" algn="ctr" rtl="0">
              <a:spcBef>
                <a:spcPts val="0"/>
              </a:spcBef>
              <a:spcAft>
                <a:spcPts val="0"/>
              </a:spcAft>
              <a:buNone/>
            </a:pPr>
            <a:r>
              <a:rPr lang="en-GB" sz="2600" b="1">
                <a:solidFill>
                  <a:srgbClr val="FFFFFF"/>
                </a:solidFill>
                <a:latin typeface="Amaranth"/>
                <a:ea typeface="Amaranth"/>
                <a:cs typeface="Amaranth"/>
                <a:sym typeface="Amaranth"/>
              </a:rPr>
              <a:t>Listener</a:t>
            </a:r>
            <a:endParaRPr sz="2600" b="1">
              <a:solidFill>
                <a:srgbClr val="FFFFFF"/>
              </a:solidFill>
              <a:latin typeface="Amaranth"/>
              <a:ea typeface="Amaranth"/>
              <a:cs typeface="Amaranth"/>
              <a:sym typeface="Amaranth"/>
            </a:endParaRPr>
          </a:p>
        </p:txBody>
      </p:sp>
      <p:sp>
        <p:nvSpPr>
          <p:cNvPr id="600" name="Google Shape;600;p83"/>
          <p:cNvSpPr/>
          <p:nvPr/>
        </p:nvSpPr>
        <p:spPr>
          <a:xfrm>
            <a:off x="8044677" y="4656151"/>
            <a:ext cx="2344500" cy="2341200"/>
          </a:xfrm>
          <a:prstGeom prst="ellipse">
            <a:avLst/>
          </a:prstGeom>
          <a:solidFill>
            <a:srgbClr val="70A5DA"/>
          </a:solidFill>
          <a:ln>
            <a:noFill/>
          </a:ln>
        </p:spPr>
        <p:txBody>
          <a:bodyPr spcFirstLastPara="1" wrap="square" lIns="101900" tIns="101900" rIns="101900" bIns="101900" anchor="ctr" anchorCtr="0">
            <a:noAutofit/>
          </a:bodyPr>
          <a:lstStyle/>
          <a:p>
            <a:pPr marL="0" lvl="0" indent="0" algn="ctr" rtl="0">
              <a:spcBef>
                <a:spcPts val="0"/>
              </a:spcBef>
              <a:spcAft>
                <a:spcPts val="0"/>
              </a:spcAft>
              <a:buClr>
                <a:schemeClr val="dk1"/>
              </a:buClr>
              <a:buSzPts val="1100"/>
              <a:buFont typeface="Arial"/>
              <a:buNone/>
            </a:pPr>
            <a:r>
              <a:rPr lang="en-GB" sz="2600" b="1">
                <a:solidFill>
                  <a:srgbClr val="FFFFFF"/>
                </a:solidFill>
                <a:latin typeface="Amaranth"/>
                <a:ea typeface="Amaranth"/>
                <a:cs typeface="Amaranth"/>
                <a:sym typeface="Amaranth"/>
              </a:rPr>
              <a:t>Balcony</a:t>
            </a:r>
            <a:br>
              <a:rPr lang="en-GB" sz="2600" b="1">
                <a:solidFill>
                  <a:srgbClr val="FFFFFF"/>
                </a:solidFill>
                <a:latin typeface="Amaranth"/>
                <a:ea typeface="Amaranth"/>
                <a:cs typeface="Amaranth"/>
                <a:sym typeface="Amaranth"/>
              </a:rPr>
            </a:br>
            <a:r>
              <a:rPr lang="en-GB" sz="2400">
                <a:solidFill>
                  <a:srgbClr val="FFFFFF"/>
                </a:solidFill>
                <a:latin typeface="Amaranth"/>
                <a:ea typeface="Amaranth"/>
                <a:cs typeface="Amaranth"/>
                <a:sym typeface="Amaranth"/>
              </a:rPr>
              <a:t>Listening &amp; observing</a:t>
            </a:r>
            <a:endParaRPr sz="2400">
              <a:latin typeface="Amaranth"/>
              <a:ea typeface="Amaranth"/>
              <a:cs typeface="Amaranth"/>
              <a:sym typeface="Amaranth"/>
            </a:endParaRPr>
          </a:p>
        </p:txBody>
      </p:sp>
      <p:sp>
        <p:nvSpPr>
          <p:cNvPr id="601" name="Google Shape;601;p83"/>
          <p:cNvSpPr/>
          <p:nvPr/>
        </p:nvSpPr>
        <p:spPr>
          <a:xfrm>
            <a:off x="1530427" y="4656151"/>
            <a:ext cx="2344500" cy="2341200"/>
          </a:xfrm>
          <a:prstGeom prst="ellipse">
            <a:avLst/>
          </a:prstGeom>
          <a:solidFill>
            <a:srgbClr val="EEBC5F"/>
          </a:solidFill>
          <a:ln>
            <a:noFill/>
          </a:ln>
        </p:spPr>
        <p:txBody>
          <a:bodyPr spcFirstLastPara="1" wrap="square" lIns="101900" tIns="101900" rIns="101900" bIns="101900" anchor="ctr" anchorCtr="0">
            <a:noAutofit/>
          </a:bodyPr>
          <a:lstStyle/>
          <a:p>
            <a:pPr marL="0" lvl="0" indent="0" algn="ctr" rtl="0">
              <a:spcBef>
                <a:spcPts val="0"/>
              </a:spcBef>
              <a:spcAft>
                <a:spcPts val="0"/>
              </a:spcAft>
              <a:buClr>
                <a:schemeClr val="dk1"/>
              </a:buClr>
              <a:buSzPts val="1100"/>
              <a:buFont typeface="Arial"/>
              <a:buNone/>
            </a:pPr>
            <a:r>
              <a:rPr lang="en-GB" sz="2600" b="1">
                <a:solidFill>
                  <a:srgbClr val="FFFFFF"/>
                </a:solidFill>
                <a:latin typeface="Amaranth"/>
                <a:ea typeface="Amaranth"/>
                <a:cs typeface="Amaranth"/>
                <a:sym typeface="Amaranth"/>
              </a:rPr>
              <a:t>Presenter</a:t>
            </a:r>
            <a:endParaRPr/>
          </a:p>
        </p:txBody>
      </p:sp>
      <p:sp>
        <p:nvSpPr>
          <p:cNvPr id="602" name="Google Shape;602;p83"/>
          <p:cNvSpPr/>
          <p:nvPr/>
        </p:nvSpPr>
        <p:spPr>
          <a:xfrm rot="-2700000">
            <a:off x="2004606" y="2373343"/>
            <a:ext cx="1660994" cy="1600748"/>
          </a:xfrm>
          <a:prstGeom prst="round2DiagRect">
            <a:avLst>
              <a:gd name="adj1" fmla="val 38027"/>
              <a:gd name="adj2" fmla="val 0"/>
            </a:avLst>
          </a:prstGeom>
          <a:noFill/>
          <a:ln w="38100" cap="flat" cmpd="sng">
            <a:solidFill>
              <a:srgbClr val="EEBC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3"/>
          <p:cNvSpPr/>
          <p:nvPr/>
        </p:nvSpPr>
        <p:spPr>
          <a:xfrm rot="2700000">
            <a:off x="7292281" y="1708243"/>
            <a:ext cx="1660994" cy="1600748"/>
          </a:xfrm>
          <a:prstGeom prst="round2DiagRect">
            <a:avLst>
              <a:gd name="adj1" fmla="val 38027"/>
              <a:gd name="adj2" fmla="val 0"/>
            </a:avLst>
          </a:prstGeom>
          <a:noFill/>
          <a:ln w="38100" cap="flat" cmpd="sng">
            <a:solidFill>
              <a:srgbClr val="84CA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3"/>
          <p:cNvSpPr/>
          <p:nvPr/>
        </p:nvSpPr>
        <p:spPr>
          <a:xfrm rot="2700000">
            <a:off x="6167356" y="6232943"/>
            <a:ext cx="1660994" cy="1600748"/>
          </a:xfrm>
          <a:prstGeom prst="round2DiagRect">
            <a:avLst>
              <a:gd name="adj1" fmla="val 38027"/>
              <a:gd name="adj2" fmla="val 0"/>
            </a:avLst>
          </a:prstGeom>
          <a:noFill/>
          <a:ln w="38100" cap="flat" cmpd="sng">
            <a:solidFill>
              <a:srgbClr val="70A5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3"/>
          <p:cNvSpPr txBox="1"/>
          <p:nvPr/>
        </p:nvSpPr>
        <p:spPr>
          <a:xfrm>
            <a:off x="2159200" y="2598075"/>
            <a:ext cx="1351800" cy="10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solidFill>
                  <a:srgbClr val="262323"/>
                </a:solidFill>
                <a:latin typeface="Amaranth"/>
                <a:ea typeface="Amaranth"/>
                <a:cs typeface="Amaranth"/>
                <a:sym typeface="Amaranth"/>
              </a:rPr>
              <a:t>Presents issue and responds to questions</a:t>
            </a:r>
            <a:endParaRPr sz="1600">
              <a:solidFill>
                <a:srgbClr val="262323"/>
              </a:solidFill>
              <a:latin typeface="Amaranth"/>
              <a:ea typeface="Amaranth"/>
              <a:cs typeface="Amaranth"/>
              <a:sym typeface="Amaranth"/>
            </a:endParaRPr>
          </a:p>
        </p:txBody>
      </p:sp>
      <p:sp>
        <p:nvSpPr>
          <p:cNvPr id="606" name="Google Shape;606;p83"/>
          <p:cNvSpPr txBox="1"/>
          <p:nvPr/>
        </p:nvSpPr>
        <p:spPr>
          <a:xfrm>
            <a:off x="7446875" y="1909950"/>
            <a:ext cx="1351800" cy="10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solidFill>
                  <a:srgbClr val="262323"/>
                </a:solidFill>
                <a:latin typeface="Amaranth"/>
                <a:ea typeface="Amaranth"/>
                <a:cs typeface="Amaranth"/>
                <a:sym typeface="Amaranth"/>
              </a:rPr>
              <a:t>Active listening and powerful questions</a:t>
            </a:r>
            <a:endParaRPr sz="1600">
              <a:solidFill>
                <a:srgbClr val="262323"/>
              </a:solidFill>
              <a:latin typeface="Amaranth"/>
              <a:ea typeface="Amaranth"/>
              <a:cs typeface="Amaranth"/>
              <a:sym typeface="Amaranth"/>
            </a:endParaRPr>
          </a:p>
        </p:txBody>
      </p:sp>
      <p:sp>
        <p:nvSpPr>
          <p:cNvPr id="607" name="Google Shape;607;p83"/>
          <p:cNvSpPr txBox="1"/>
          <p:nvPr/>
        </p:nvSpPr>
        <p:spPr>
          <a:xfrm>
            <a:off x="6137175" y="6319525"/>
            <a:ext cx="1819200" cy="10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solidFill>
                  <a:srgbClr val="262323"/>
                </a:solidFill>
                <a:latin typeface="Amaranth"/>
                <a:ea typeface="Amaranth"/>
                <a:cs typeface="Amaranth"/>
                <a:sym typeface="Amaranth"/>
              </a:rPr>
              <a:t>What is happening? Is the listener effective in stimulating thinking?</a:t>
            </a:r>
            <a:endParaRPr sz="1600">
              <a:solidFill>
                <a:srgbClr val="262323"/>
              </a:solidFill>
              <a:latin typeface="Amaranth"/>
              <a:ea typeface="Amaranth"/>
              <a:cs typeface="Amaranth"/>
              <a:sym typeface="Amaranth"/>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611"/>
        <p:cNvGrpSpPr/>
        <p:nvPr/>
      </p:nvGrpSpPr>
      <p:grpSpPr>
        <a:xfrm>
          <a:off x="0" y="0"/>
          <a:ext cx="0" cy="0"/>
          <a:chOff x="0" y="0"/>
          <a:chExt cx="0" cy="0"/>
        </a:xfrm>
      </p:grpSpPr>
      <p:sp>
        <p:nvSpPr>
          <p:cNvPr id="612" name="Google Shape;612;p84"/>
          <p:cNvSpPr/>
          <p:nvPr/>
        </p:nvSpPr>
        <p:spPr>
          <a:xfrm>
            <a:off x="-15025" y="6291325"/>
            <a:ext cx="5982900" cy="2125500"/>
          </a:xfrm>
          <a:prstGeom prst="rect">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4"/>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FFFFFF"/>
                </a:solidFill>
                <a:latin typeface="Amaranth"/>
                <a:ea typeface="Amaranth"/>
                <a:cs typeface="Amaranth"/>
                <a:sym typeface="Amaranth"/>
              </a:rPr>
              <a:t>The group gets on the balcony to discuss perspectives and offer insights on the self assessment, risks, key issues and ways forward</a:t>
            </a:r>
            <a:br>
              <a:rPr lang="en-GB" sz="2000" b="1" dirty="0">
                <a:solidFill>
                  <a:srgbClr val="FFFFFF"/>
                </a:solidFill>
                <a:latin typeface="Amaranth"/>
                <a:ea typeface="Amaranth"/>
                <a:cs typeface="Amaranth"/>
                <a:sym typeface="Amaranth"/>
              </a:rPr>
            </a:br>
            <a:r>
              <a:rPr lang="en-GB" sz="2000" dirty="0">
                <a:solidFill>
                  <a:srgbClr val="FFFFFF"/>
                </a:solidFill>
                <a:latin typeface="Amaranth"/>
                <a:ea typeface="Amaranth"/>
                <a:cs typeface="Amaranth"/>
                <a:sym typeface="Amaranth"/>
              </a:rPr>
              <a:t>15 mins</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14" name="Google Shape;614;p84"/>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 hour 10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615" name="Google Shape;615;p84"/>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616" name="Google Shape;616;p84"/>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617" name="Google Shape;617;p84"/>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618" name="Google Shape;618;p84"/>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619" name="Google Shape;619;p84"/>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620" name="Google Shape;620;p84"/>
          <p:cNvSpPr/>
          <p:nvPr/>
        </p:nvSpPr>
        <p:spPr>
          <a:xfrm>
            <a:off x="2590775" y="6874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621" name="Google Shape;621;p84"/>
          <p:cNvSpPr/>
          <p:nvPr/>
        </p:nvSpPr>
        <p:spPr>
          <a:xfrm>
            <a:off x="2590775" y="32117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622" name="Google Shape;622;p84"/>
          <p:cNvSpPr/>
          <p:nvPr/>
        </p:nvSpPr>
        <p:spPr>
          <a:xfrm>
            <a:off x="2590775" y="5905671"/>
            <a:ext cx="771300" cy="771300"/>
          </a:xfrm>
          <a:prstGeom prst="ellipse">
            <a:avLst/>
          </a:prstGeom>
          <a:solidFill>
            <a:srgbClr val="EEBC5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623" name="Google Shape;623;p84"/>
          <p:cNvSpPr/>
          <p:nvPr/>
        </p:nvSpPr>
        <p:spPr>
          <a:xfrm>
            <a:off x="8669575" y="6586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624" name="Google Shape;624;p84"/>
          <p:cNvSpPr/>
          <p:nvPr/>
        </p:nvSpPr>
        <p:spPr>
          <a:xfrm>
            <a:off x="8669575" y="31829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625" name="Google Shape;625;p84"/>
          <p:cNvSpPr/>
          <p:nvPr/>
        </p:nvSpPr>
        <p:spPr>
          <a:xfrm>
            <a:off x="8669575" y="58768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626" name="Google Shape;626;p84"/>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422A39"/>
                </a:solidFill>
                <a:latin typeface="Amaranth"/>
                <a:ea typeface="Amaranth"/>
                <a:cs typeface="Amaranth"/>
                <a:sym typeface="Amaranth"/>
              </a:rPr>
              <a:t>Each group member affirms the strengths they have observed</a:t>
            </a:r>
            <a:br>
              <a:rPr lang="en-GB" sz="2000" b="1">
                <a:solidFill>
                  <a:srgbClr val="422A39"/>
                </a:solidFill>
                <a:latin typeface="Amaranth"/>
                <a:ea typeface="Amaranth"/>
                <a:cs typeface="Amaranth"/>
                <a:sym typeface="Amaranth"/>
              </a:rPr>
            </a:br>
            <a:r>
              <a:rPr lang="en-GB" sz="2000">
                <a:solidFill>
                  <a:srgbClr val="422A39"/>
                </a:solidFill>
                <a:latin typeface="Amaranth"/>
                <a:ea typeface="Amaranth"/>
                <a:cs typeface="Amaranth"/>
                <a:sym typeface="Amaranth"/>
              </a:rPr>
              <a:t>5 mins</a:t>
            </a:r>
            <a:endParaRPr sz="2000">
              <a:solidFill>
                <a:srgbClr val="422A39"/>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27" name="Google Shape;627;p84"/>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FFFFFF"/>
                </a:solidFill>
                <a:latin typeface="Amaranth"/>
                <a:ea typeface="Amaranth"/>
                <a:cs typeface="Amaranth"/>
                <a:sym typeface="Amaranth"/>
              </a:rPr>
              <a:t>The presenter presents the self-assessment and identifies the signatures of risk they are most concerned about</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FFFFFF"/>
                </a:solidFill>
                <a:latin typeface="Amaranth"/>
                <a:ea typeface="Amaranth"/>
                <a:cs typeface="Amaranth"/>
                <a:sym typeface="Amaranth"/>
              </a:rPr>
              <a:t>15 mins</a:t>
            </a:r>
            <a:endParaRPr sz="200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28" name="Google Shape;628;p84"/>
          <p:cNvSpPr txBox="1"/>
          <p:nvPr/>
        </p:nvSpPr>
        <p:spPr>
          <a:xfrm>
            <a:off x="6328675" y="3954269"/>
            <a:ext cx="54531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p>
          <a:p>
            <a:pPr lvl="0" algn="ctr">
              <a:spcBef>
                <a:spcPts val="600"/>
              </a:spcBef>
            </a:pPr>
            <a:r>
              <a:rPr lang="en-GB" sz="2000" dirty="0">
                <a:solidFill>
                  <a:srgbClr val="FFFFFF"/>
                </a:solidFill>
                <a:latin typeface="Amaranth"/>
                <a:ea typeface="Amaranth"/>
                <a:cs typeface="Amaranth"/>
                <a:sym typeface="Amaranth"/>
              </a:rPr>
              <a:t>10 mins as a group and 10 mins as a response to the wider group</a:t>
            </a: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29" name="Google Shape;629;p84"/>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At the end of the day the facilitator draws out key learning points from the group</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30" name="Google Shape;630;p84"/>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634"/>
        <p:cNvGrpSpPr/>
        <p:nvPr/>
      </p:nvGrpSpPr>
      <p:grpSpPr>
        <a:xfrm>
          <a:off x="0" y="0"/>
          <a:ext cx="0" cy="0"/>
          <a:chOff x="0" y="0"/>
          <a:chExt cx="0" cy="0"/>
        </a:xfrm>
      </p:grpSpPr>
      <p:sp>
        <p:nvSpPr>
          <p:cNvPr id="635" name="Google Shape;635;p85"/>
          <p:cNvSpPr/>
          <p:nvPr/>
        </p:nvSpPr>
        <p:spPr>
          <a:xfrm>
            <a:off x="5959800" y="1073125"/>
            <a:ext cx="5982900" cy="2565300"/>
          </a:xfrm>
          <a:prstGeom prst="rect">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5"/>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422A39"/>
                </a:solidFill>
                <a:latin typeface="Amaranth"/>
                <a:ea typeface="Amaranth"/>
                <a:cs typeface="Amaranth"/>
                <a:sym typeface="Amaranth"/>
              </a:rPr>
              <a:t>The group gets on the balcony to discuss perspectives and offer insights on the self assessment, risks, key issues and ways forward</a:t>
            </a:r>
            <a:br>
              <a:rPr lang="en-GB" sz="2000" b="1" dirty="0">
                <a:solidFill>
                  <a:srgbClr val="422A39"/>
                </a:solidFill>
                <a:latin typeface="Amaranth"/>
                <a:ea typeface="Amaranth"/>
                <a:cs typeface="Amaranth"/>
                <a:sym typeface="Amaranth"/>
              </a:rPr>
            </a:br>
            <a:r>
              <a:rPr lang="en-GB" sz="2000" b="1" dirty="0">
                <a:solidFill>
                  <a:srgbClr val="422A39"/>
                </a:solidFill>
                <a:latin typeface="Amaranth"/>
                <a:ea typeface="Amaranth"/>
                <a:cs typeface="Amaranth"/>
                <a:sym typeface="Amaranth"/>
              </a:rPr>
              <a:t>15</a:t>
            </a:r>
            <a:r>
              <a:rPr lang="en-GB" sz="2000" dirty="0">
                <a:solidFill>
                  <a:srgbClr val="422A39"/>
                </a:solidFill>
                <a:latin typeface="Amaranth"/>
                <a:ea typeface="Amaranth"/>
                <a:cs typeface="Amaranth"/>
                <a:sym typeface="Amaranth"/>
              </a:rPr>
              <a:t> mins</a:t>
            </a:r>
            <a:endParaRPr sz="2000" dirty="0">
              <a:solidFill>
                <a:srgbClr val="422A39"/>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37" name="Google Shape;637;p85"/>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 hour 10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638" name="Google Shape;638;p85"/>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639" name="Google Shape;639;p85"/>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640" name="Google Shape;640;p85"/>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641" name="Google Shape;641;p85"/>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642" name="Google Shape;642;p85"/>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643" name="Google Shape;643;p85"/>
          <p:cNvSpPr/>
          <p:nvPr/>
        </p:nvSpPr>
        <p:spPr>
          <a:xfrm>
            <a:off x="2590775" y="6874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644" name="Google Shape;644;p85"/>
          <p:cNvSpPr/>
          <p:nvPr/>
        </p:nvSpPr>
        <p:spPr>
          <a:xfrm>
            <a:off x="2590775" y="32117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645" name="Google Shape;645;p85"/>
          <p:cNvSpPr/>
          <p:nvPr/>
        </p:nvSpPr>
        <p:spPr>
          <a:xfrm>
            <a:off x="2590775" y="59056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646" name="Google Shape;646;p85"/>
          <p:cNvSpPr/>
          <p:nvPr/>
        </p:nvSpPr>
        <p:spPr>
          <a:xfrm>
            <a:off x="8604600" y="658675"/>
            <a:ext cx="771300" cy="771300"/>
          </a:xfrm>
          <a:prstGeom prst="ellipse">
            <a:avLst/>
          </a:prstGeom>
          <a:solidFill>
            <a:srgbClr val="EEBC5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647" name="Google Shape;647;p85"/>
          <p:cNvSpPr/>
          <p:nvPr/>
        </p:nvSpPr>
        <p:spPr>
          <a:xfrm>
            <a:off x="8604600" y="31829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648" name="Google Shape;648;p85"/>
          <p:cNvSpPr/>
          <p:nvPr/>
        </p:nvSpPr>
        <p:spPr>
          <a:xfrm>
            <a:off x="8604600" y="58768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649" name="Google Shape;649;p85"/>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Each group member affirms the strengths they have observed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5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50" name="Google Shape;650;p85"/>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FFFFFF"/>
                </a:solidFill>
                <a:latin typeface="Amaranth"/>
                <a:ea typeface="Amaranth"/>
                <a:cs typeface="Amaranth"/>
                <a:sym typeface="Amaranth"/>
              </a:rPr>
              <a:t>The presenter presents the self-assessment and identifies the signatures of risk they are most concerned about</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FFFFFF"/>
                </a:solidFill>
                <a:latin typeface="Amaranth"/>
                <a:ea typeface="Amaranth"/>
                <a:cs typeface="Amaranth"/>
                <a:sym typeface="Amaranth"/>
              </a:rPr>
              <a:t>15 mins</a:t>
            </a:r>
            <a:endParaRPr sz="200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51" name="Google Shape;651;p85"/>
          <p:cNvSpPr txBox="1"/>
          <p:nvPr/>
        </p:nvSpPr>
        <p:spPr>
          <a:xfrm>
            <a:off x="6277651" y="3988337"/>
            <a:ext cx="54531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p>
          <a:p>
            <a:pPr lvl="0" algn="ctr">
              <a:spcBef>
                <a:spcPts val="600"/>
              </a:spcBef>
            </a:pPr>
            <a:r>
              <a:rPr lang="en-GB" sz="2000" dirty="0">
                <a:solidFill>
                  <a:srgbClr val="FFFFFF"/>
                </a:solidFill>
                <a:latin typeface="Amaranth"/>
                <a:ea typeface="Amaranth"/>
                <a:cs typeface="Amaranth"/>
                <a:sym typeface="Amaranth"/>
              </a:rPr>
              <a:t>10 mins as a group and 10 mins as a response to the wider group</a:t>
            </a: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52" name="Google Shape;652;p85"/>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At the end of the day the facilitator draws out key learning points from the group</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53" name="Google Shape;653;p85"/>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657"/>
        <p:cNvGrpSpPr/>
        <p:nvPr/>
      </p:nvGrpSpPr>
      <p:grpSpPr>
        <a:xfrm>
          <a:off x="0" y="0"/>
          <a:ext cx="0" cy="0"/>
          <a:chOff x="0" y="0"/>
          <a:chExt cx="0" cy="0"/>
        </a:xfrm>
      </p:grpSpPr>
      <p:pic>
        <p:nvPicPr>
          <p:cNvPr id="658" name="Google Shape;658;p86"/>
          <p:cNvPicPr preferRelativeResize="0"/>
          <p:nvPr/>
        </p:nvPicPr>
        <p:blipFill>
          <a:blip r:embed="rId3">
            <a:alphaModFix/>
          </a:blip>
          <a:stretch>
            <a:fillRect/>
          </a:stretch>
        </p:blipFill>
        <p:spPr>
          <a:xfrm>
            <a:off x="-529625" y="-309990"/>
            <a:ext cx="13492553" cy="9544300"/>
          </a:xfrm>
          <a:prstGeom prst="rect">
            <a:avLst/>
          </a:prstGeom>
          <a:noFill/>
          <a:ln>
            <a:noFill/>
          </a:ln>
        </p:spPr>
      </p:pic>
      <p:sp>
        <p:nvSpPr>
          <p:cNvPr id="659" name="Google Shape;659;p86"/>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Being on the balcony</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660" name="Google Shape;660;p86"/>
          <p:cNvSpPr txBox="1"/>
          <p:nvPr/>
        </p:nvSpPr>
        <p:spPr>
          <a:xfrm>
            <a:off x="3494275" y="2895747"/>
            <a:ext cx="22425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Listening</a:t>
            </a:r>
            <a:endParaRPr sz="1800">
              <a:latin typeface="Amaranth"/>
              <a:ea typeface="Amaranth"/>
              <a:cs typeface="Amaranth"/>
              <a:sym typeface="Amaranth"/>
            </a:endParaRPr>
          </a:p>
        </p:txBody>
      </p:sp>
      <p:sp>
        <p:nvSpPr>
          <p:cNvPr id="661" name="Google Shape;661;p86"/>
          <p:cNvSpPr txBox="1"/>
          <p:nvPr/>
        </p:nvSpPr>
        <p:spPr>
          <a:xfrm>
            <a:off x="5095400" y="2518522"/>
            <a:ext cx="22425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Observing </a:t>
            </a:r>
            <a:endParaRPr sz="1800">
              <a:latin typeface="Amaranth"/>
              <a:ea typeface="Amaranth"/>
              <a:cs typeface="Amaranth"/>
              <a:sym typeface="Amaranth"/>
            </a:endParaRPr>
          </a:p>
          <a:p>
            <a:pPr marL="0" lvl="0" indent="0" algn="ctr" rtl="0">
              <a:spcBef>
                <a:spcPts val="0"/>
              </a:spcBef>
              <a:spcAft>
                <a:spcPts val="0"/>
              </a:spcAft>
              <a:buNone/>
            </a:pPr>
            <a:r>
              <a:rPr lang="en-GB" sz="1800">
                <a:latin typeface="Amaranth"/>
                <a:ea typeface="Amaranth"/>
                <a:cs typeface="Amaranth"/>
                <a:sym typeface="Amaranth"/>
              </a:rPr>
              <a:t>(verbal and non verbal)</a:t>
            </a:r>
            <a:endParaRPr sz="1800">
              <a:latin typeface="Amaranth"/>
              <a:ea typeface="Amaranth"/>
              <a:cs typeface="Amaranth"/>
              <a:sym typeface="Amaranth"/>
            </a:endParaRPr>
          </a:p>
        </p:txBody>
      </p:sp>
      <p:sp>
        <p:nvSpPr>
          <p:cNvPr id="662" name="Google Shape;662;p86"/>
          <p:cNvSpPr txBox="1"/>
          <p:nvPr/>
        </p:nvSpPr>
        <p:spPr>
          <a:xfrm>
            <a:off x="6882800" y="2895747"/>
            <a:ext cx="22425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Amaranth"/>
                <a:ea typeface="Amaranth"/>
                <a:cs typeface="Amaranth"/>
                <a:sym typeface="Amaranth"/>
              </a:rPr>
              <a:t>Reflecting</a:t>
            </a:r>
            <a:endParaRPr sz="1800">
              <a:latin typeface="Amaranth"/>
              <a:ea typeface="Amaranth"/>
              <a:cs typeface="Amaranth"/>
              <a:sym typeface="Amaranth"/>
            </a:endParaRPr>
          </a:p>
        </p:txBody>
      </p:sp>
      <p:sp>
        <p:nvSpPr>
          <p:cNvPr id="663" name="Google Shape;663;p86"/>
          <p:cNvSpPr txBox="1"/>
          <p:nvPr/>
        </p:nvSpPr>
        <p:spPr>
          <a:xfrm>
            <a:off x="2443825" y="7319895"/>
            <a:ext cx="7967700" cy="9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highlight>
                  <a:srgbClr val="EEBC5F"/>
                </a:highlight>
                <a:latin typeface="Amaranth"/>
                <a:ea typeface="Amaranth"/>
                <a:cs typeface="Amaranth"/>
                <a:sym typeface="Amaranth"/>
              </a:rPr>
              <a:t>Insights, new possibilities, options for support </a:t>
            </a:r>
            <a:endParaRPr sz="2400" b="1">
              <a:highlight>
                <a:srgbClr val="EEBC5F"/>
              </a:highlight>
              <a:latin typeface="Amaranth"/>
              <a:ea typeface="Amaranth"/>
              <a:cs typeface="Amaranth"/>
              <a:sym typeface="Amaranth"/>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197"/>
        <p:cNvGrpSpPr/>
        <p:nvPr/>
      </p:nvGrpSpPr>
      <p:grpSpPr>
        <a:xfrm>
          <a:off x="0" y="0"/>
          <a:ext cx="0" cy="0"/>
          <a:chOff x="0" y="0"/>
          <a:chExt cx="0" cy="0"/>
        </a:xfrm>
      </p:grpSpPr>
      <p:sp>
        <p:nvSpPr>
          <p:cNvPr id="198" name="Google Shape;198;p41"/>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Building system resilience</a:t>
            </a: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199" name="Google Shape;199;p41"/>
          <p:cNvSpPr/>
          <p:nvPr/>
        </p:nvSpPr>
        <p:spPr>
          <a:xfrm>
            <a:off x="464225" y="1738650"/>
            <a:ext cx="6143400" cy="5266500"/>
          </a:xfrm>
          <a:prstGeom prst="rect">
            <a:avLst/>
          </a:prstGeom>
          <a:noFill/>
          <a:ln>
            <a:noFill/>
          </a:ln>
        </p:spPr>
        <p:txBody>
          <a:bodyPr spcFirstLastPara="1" wrap="square" lIns="116850" tIns="116850" rIns="116850" bIns="116850" anchor="t" anchorCtr="0">
            <a:noAutofit/>
          </a:bodyPr>
          <a:lstStyle/>
          <a:p>
            <a:pPr marL="457200" lvl="0" indent="-374650" algn="l" rtl="0">
              <a:lnSpc>
                <a:spcPct val="115000"/>
              </a:lnSpc>
              <a:spcBef>
                <a:spcPts val="600"/>
              </a:spcBef>
              <a:spcAft>
                <a:spcPts val="0"/>
              </a:spcAft>
              <a:buSzPts val="2300"/>
              <a:buFont typeface="Quicksand"/>
              <a:buChar char="●"/>
            </a:pPr>
            <a:r>
              <a:rPr lang="en-GB" sz="2400">
                <a:latin typeface="Quicksand"/>
                <a:ea typeface="Quicksand"/>
                <a:cs typeface="Quicksand"/>
                <a:sym typeface="Quicksand"/>
              </a:rPr>
              <a:t>To enable members of a community to connect and use community resources to thrive in a changing and precarious environment</a:t>
            </a:r>
            <a:endParaRPr sz="170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400">
                <a:latin typeface="Quicksand"/>
                <a:ea typeface="Quicksand"/>
                <a:cs typeface="Quicksand"/>
                <a:sym typeface="Quicksand"/>
              </a:rPr>
              <a:t>a resilient community is ‘‘one that takes intentional action to enhance the personal and collective capacity of its institutions and citizens to respond to and influence the course of social and economic change.”</a:t>
            </a:r>
            <a:endParaRPr sz="2400">
              <a:latin typeface="Quicksand"/>
              <a:ea typeface="Quicksand"/>
              <a:cs typeface="Quicksand"/>
              <a:sym typeface="Quicksand"/>
            </a:endParaRPr>
          </a:p>
          <a:p>
            <a:pPr marL="0" lvl="0" indent="0" algn="l" rtl="0">
              <a:lnSpc>
                <a:spcPct val="115000"/>
              </a:lnSpc>
              <a:spcBef>
                <a:spcPts val="1000"/>
              </a:spcBef>
              <a:spcAft>
                <a:spcPts val="0"/>
              </a:spcAft>
              <a:buNone/>
            </a:pPr>
            <a:br>
              <a:rPr lang="en-GB">
                <a:solidFill>
                  <a:schemeClr val="dk1"/>
                </a:solidFill>
                <a:latin typeface="Amaranth"/>
                <a:ea typeface="Amaranth"/>
                <a:cs typeface="Amaranth"/>
                <a:sym typeface="Amaranth"/>
              </a:rPr>
            </a:br>
            <a:r>
              <a:rPr lang="en-GB">
                <a:solidFill>
                  <a:schemeClr val="dk1"/>
                </a:solidFill>
                <a:latin typeface="Amaranth"/>
                <a:ea typeface="Amaranth"/>
                <a:cs typeface="Amaranth"/>
                <a:sym typeface="Amaranth"/>
              </a:rPr>
              <a:t>Canadian Centre for Community Renewal. (2000) The community resilience manual. A resource for rural recovery and renewal. Port Alberni, Canada: Centre for Community Enterprise at</a:t>
            </a:r>
            <a:r>
              <a:rPr lang="en-GB">
                <a:solidFill>
                  <a:schemeClr val="dk1"/>
                </a:solidFill>
                <a:uFill>
                  <a:noFill/>
                </a:uFill>
                <a:latin typeface="Amaranth"/>
                <a:ea typeface="Amaranth"/>
                <a:cs typeface="Amaranth"/>
                <a:sym typeface="Amaranth"/>
                <a:hlinkClick r:id="rId3"/>
              </a:rPr>
              <a:t> </a:t>
            </a:r>
            <a:r>
              <a:rPr lang="en-GB" u="sng">
                <a:solidFill>
                  <a:schemeClr val="hlink"/>
                </a:solidFill>
                <a:latin typeface="Amaranth"/>
                <a:ea typeface="Amaranth"/>
                <a:cs typeface="Amaranth"/>
                <a:sym typeface="Amaranth"/>
                <a:hlinkClick r:id="rId3"/>
              </a:rPr>
              <a:t>link</a:t>
            </a:r>
            <a:endParaRPr sz="2400">
              <a:latin typeface="Amaranth"/>
              <a:ea typeface="Amaranth"/>
              <a:cs typeface="Amaranth"/>
              <a:sym typeface="Amaranth"/>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pic>
        <p:nvPicPr>
          <p:cNvPr id="200" name="Google Shape;200;p41"/>
          <p:cNvPicPr preferRelativeResize="0"/>
          <p:nvPr/>
        </p:nvPicPr>
        <p:blipFill rotWithShape="1">
          <a:blip r:embed="rId4">
            <a:alphaModFix/>
          </a:blip>
          <a:srcRect b="1545"/>
          <a:stretch/>
        </p:blipFill>
        <p:spPr>
          <a:xfrm>
            <a:off x="6802700" y="1996025"/>
            <a:ext cx="4759150" cy="5795400"/>
          </a:xfrm>
          <a:prstGeom prst="rect">
            <a:avLst/>
          </a:prstGeom>
          <a:noFill/>
          <a:ln w="28575" cap="flat" cmpd="sng">
            <a:solidFill>
              <a:srgbClr val="422A39"/>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667"/>
        <p:cNvGrpSpPr/>
        <p:nvPr/>
      </p:nvGrpSpPr>
      <p:grpSpPr>
        <a:xfrm>
          <a:off x="0" y="0"/>
          <a:ext cx="0" cy="0"/>
          <a:chOff x="0" y="0"/>
          <a:chExt cx="0" cy="0"/>
        </a:xfrm>
      </p:grpSpPr>
      <p:sp>
        <p:nvSpPr>
          <p:cNvPr id="668" name="Google Shape;668;p87"/>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Questions to ask from the balcony</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669" name="Google Shape;669;p87"/>
          <p:cNvSpPr/>
          <p:nvPr/>
        </p:nvSpPr>
        <p:spPr>
          <a:xfrm>
            <a:off x="639150" y="1713225"/>
            <a:ext cx="104835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00000"/>
              </a:lnSpc>
              <a:spcBef>
                <a:spcPts val="0"/>
              </a:spcBef>
              <a:spcAft>
                <a:spcPts val="0"/>
              </a:spcAft>
              <a:buSzPts val="2800"/>
              <a:buFont typeface="Quicksand"/>
              <a:buChar char="●"/>
            </a:pPr>
            <a:r>
              <a:rPr lang="en-GB" sz="2000">
                <a:solidFill>
                  <a:schemeClr val="dk1"/>
                </a:solidFill>
                <a:latin typeface="Quicksand"/>
                <a:ea typeface="Quicksand"/>
                <a:cs typeface="Quicksand"/>
                <a:sym typeface="Quicksand"/>
              </a:rPr>
              <a:t>What are the basic assumptions behind the story being told here?</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How do the senior leaders define their own role in the situation and that of others?</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What images or metaphors do the interviewees use? (Pay attention to the choice of words)</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What do the team judge as ‘good’ and ‘bad’?</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Are the descriptions based on facts or interpretations?</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What assumptions are being made, do you think they are justified?</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Are both positive and negative aspects being highlighted?</a:t>
            </a:r>
            <a:endParaRPr sz="2000">
              <a:solidFill>
                <a:schemeClr val="dk1"/>
              </a:solidFill>
              <a:latin typeface="Quicksand"/>
              <a:ea typeface="Quicksand"/>
              <a:cs typeface="Quicksand"/>
              <a:sym typeface="Quicksand"/>
            </a:endParaRPr>
          </a:p>
          <a:p>
            <a:pPr marL="457200" lvl="0" indent="-406400" algn="l" rtl="0">
              <a:lnSpc>
                <a:spcPct val="100000"/>
              </a:lnSpc>
              <a:spcBef>
                <a:spcPts val="1000"/>
              </a:spcBef>
              <a:spcAft>
                <a:spcPts val="0"/>
              </a:spcAft>
              <a:buSzPts val="2800"/>
              <a:buFont typeface="Quicksand"/>
              <a:buChar char="●"/>
            </a:pPr>
            <a:r>
              <a:rPr lang="en-GB" sz="2000">
                <a:solidFill>
                  <a:schemeClr val="dk1"/>
                </a:solidFill>
                <a:latin typeface="Quicksand"/>
                <a:ea typeface="Quicksand"/>
                <a:cs typeface="Quicksand"/>
                <a:sym typeface="Quicksand"/>
              </a:rPr>
              <a:t>Are situations seen as static or dynamic?</a:t>
            </a:r>
            <a:endParaRPr sz="280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673"/>
        <p:cNvGrpSpPr/>
        <p:nvPr/>
      </p:nvGrpSpPr>
      <p:grpSpPr>
        <a:xfrm>
          <a:off x="0" y="0"/>
          <a:ext cx="0" cy="0"/>
          <a:chOff x="0" y="0"/>
          <a:chExt cx="0" cy="0"/>
        </a:xfrm>
      </p:grpSpPr>
      <p:sp>
        <p:nvSpPr>
          <p:cNvPr id="674" name="Google Shape;674;p88"/>
          <p:cNvSpPr/>
          <p:nvPr/>
        </p:nvSpPr>
        <p:spPr>
          <a:xfrm>
            <a:off x="5959800" y="3653425"/>
            <a:ext cx="5982900" cy="2637900"/>
          </a:xfrm>
          <a:prstGeom prst="rect">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8"/>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FFFFFF"/>
                </a:solidFill>
                <a:latin typeface="Amaranth"/>
                <a:ea typeface="Amaranth"/>
                <a:cs typeface="Amaranth"/>
                <a:sym typeface="Amaranth"/>
              </a:rPr>
              <a:t>The group gets on the balcony to discuss perspectives and offer insights on the self assessment, risks, key issues and ways forward</a:t>
            </a:r>
            <a:br>
              <a:rPr lang="en-GB" sz="2000" b="1" dirty="0">
                <a:solidFill>
                  <a:srgbClr val="FFFFFF"/>
                </a:solidFill>
                <a:latin typeface="Amaranth"/>
                <a:ea typeface="Amaranth"/>
                <a:cs typeface="Amaranth"/>
                <a:sym typeface="Amaranth"/>
              </a:rPr>
            </a:br>
            <a:r>
              <a:rPr lang="en-GB" sz="2000" dirty="0">
                <a:solidFill>
                  <a:srgbClr val="FFFFFF"/>
                </a:solidFill>
                <a:latin typeface="Amaranth"/>
                <a:ea typeface="Amaranth"/>
                <a:cs typeface="Amaranth"/>
                <a:sym typeface="Amaranth"/>
              </a:rPr>
              <a:t>15 mins</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76" name="Google Shape;676;p88"/>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 hour 10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677" name="Google Shape;677;p88"/>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678" name="Google Shape;678;p88"/>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679" name="Google Shape;679;p88"/>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680" name="Google Shape;680;p88"/>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681" name="Google Shape;681;p88"/>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682" name="Google Shape;682;p88"/>
          <p:cNvSpPr/>
          <p:nvPr/>
        </p:nvSpPr>
        <p:spPr>
          <a:xfrm>
            <a:off x="2590775" y="6874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683" name="Google Shape;683;p88"/>
          <p:cNvSpPr/>
          <p:nvPr/>
        </p:nvSpPr>
        <p:spPr>
          <a:xfrm>
            <a:off x="2590775" y="32117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684" name="Google Shape;684;p88"/>
          <p:cNvSpPr/>
          <p:nvPr/>
        </p:nvSpPr>
        <p:spPr>
          <a:xfrm>
            <a:off x="2590775" y="59056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685" name="Google Shape;685;p88"/>
          <p:cNvSpPr/>
          <p:nvPr/>
        </p:nvSpPr>
        <p:spPr>
          <a:xfrm>
            <a:off x="8604600" y="6586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686" name="Google Shape;686;p88"/>
          <p:cNvSpPr/>
          <p:nvPr/>
        </p:nvSpPr>
        <p:spPr>
          <a:xfrm>
            <a:off x="8604600" y="3182969"/>
            <a:ext cx="771300" cy="771300"/>
          </a:xfrm>
          <a:prstGeom prst="ellipse">
            <a:avLst/>
          </a:prstGeom>
          <a:solidFill>
            <a:srgbClr val="EEBC5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687" name="Google Shape;687;p88"/>
          <p:cNvSpPr/>
          <p:nvPr/>
        </p:nvSpPr>
        <p:spPr>
          <a:xfrm>
            <a:off x="8604600" y="58768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688" name="Google Shape;688;p88"/>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Each group member affirms the strengths they have observed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5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89" name="Google Shape;689;p88"/>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FFFFFF"/>
                </a:solidFill>
                <a:latin typeface="Amaranth"/>
                <a:ea typeface="Amaranth"/>
                <a:cs typeface="Amaranth"/>
                <a:sym typeface="Amaranth"/>
              </a:rPr>
              <a:t>The presenter presents the self-assessment and identifies the signatures of risk they are most concerned about</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FFFFFF"/>
                </a:solidFill>
                <a:latin typeface="Amaranth"/>
                <a:ea typeface="Amaranth"/>
                <a:cs typeface="Amaranth"/>
                <a:sym typeface="Amaranth"/>
              </a:rPr>
              <a:t>15 mins</a:t>
            </a:r>
            <a:endParaRPr sz="200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90" name="Google Shape;690;p88"/>
          <p:cNvSpPr txBox="1"/>
          <p:nvPr/>
        </p:nvSpPr>
        <p:spPr>
          <a:xfrm>
            <a:off x="6328675" y="3983965"/>
            <a:ext cx="54531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p>
          <a:p>
            <a:pPr lvl="0" algn="ctr">
              <a:spcBef>
                <a:spcPts val="600"/>
              </a:spcBef>
            </a:pPr>
            <a:r>
              <a:rPr lang="en-GB" sz="2000" dirty="0">
                <a:solidFill>
                  <a:srgbClr val="FFFFFF"/>
                </a:solidFill>
                <a:latin typeface="Amaranth"/>
                <a:ea typeface="Amaranth"/>
                <a:cs typeface="Amaranth"/>
                <a:sym typeface="Amaranth"/>
              </a:rPr>
              <a:t>10 mins as a group and 10 mins as a response to the wider group</a:t>
            </a: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91" name="Google Shape;691;p88"/>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At the end of the day the facilitator draws out key learning points from the group</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692" name="Google Shape;692;p88"/>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696"/>
        <p:cNvGrpSpPr/>
        <p:nvPr/>
      </p:nvGrpSpPr>
      <p:grpSpPr>
        <a:xfrm>
          <a:off x="0" y="0"/>
          <a:ext cx="0" cy="0"/>
          <a:chOff x="0" y="0"/>
          <a:chExt cx="0" cy="0"/>
        </a:xfrm>
      </p:grpSpPr>
      <p:sp>
        <p:nvSpPr>
          <p:cNvPr id="697" name="Google Shape;697;p89"/>
          <p:cNvSpPr/>
          <p:nvPr/>
        </p:nvSpPr>
        <p:spPr>
          <a:xfrm>
            <a:off x="5959800" y="6291325"/>
            <a:ext cx="5982900" cy="2125500"/>
          </a:xfrm>
          <a:prstGeom prst="rect">
            <a:avLst/>
          </a:prstGeom>
          <a:solidFill>
            <a:srgbClr val="EEB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9"/>
          <p:cNvSpPr txBox="1"/>
          <p:nvPr/>
        </p:nvSpPr>
        <p:spPr>
          <a:xfrm>
            <a:off x="6082950" y="1533250"/>
            <a:ext cx="58146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dirty="0">
                <a:solidFill>
                  <a:srgbClr val="FFFFFF"/>
                </a:solidFill>
                <a:latin typeface="Amaranth"/>
                <a:ea typeface="Amaranth"/>
                <a:cs typeface="Amaranth"/>
                <a:sym typeface="Amaranth"/>
              </a:rPr>
              <a:t>The group gets on the balcony to discuss perspectives and offer insights on the self assessment, risks, key issues and ways forward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15 </a:t>
            </a:r>
            <a:r>
              <a:rPr lang="en-GB" sz="2000" dirty="0">
                <a:solidFill>
                  <a:srgbClr val="FFFFFF"/>
                </a:solidFill>
                <a:latin typeface="Amaranth"/>
                <a:ea typeface="Amaranth"/>
                <a:cs typeface="Amaranth"/>
                <a:sym typeface="Amaranth"/>
              </a:rPr>
              <a:t>mins</a:t>
            </a:r>
            <a:endParaRPr sz="2000" dirty="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699" name="Google Shape;699;p89"/>
          <p:cNvSpPr txBox="1"/>
          <p:nvPr/>
        </p:nvSpPr>
        <p:spPr>
          <a:xfrm>
            <a:off x="249875" y="3964093"/>
            <a:ext cx="55992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The group take it in turns to ask open questions to identify strengths and get a deeper perspective on the issues and consider other signatures of risk</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1 hour 10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cxnSp>
        <p:nvCxnSpPr>
          <p:cNvPr id="700" name="Google Shape;700;p89"/>
          <p:cNvCxnSpPr/>
          <p:nvPr/>
        </p:nvCxnSpPr>
        <p:spPr>
          <a:xfrm>
            <a:off x="5959800" y="1053450"/>
            <a:ext cx="0" cy="7346100"/>
          </a:xfrm>
          <a:prstGeom prst="straightConnector1">
            <a:avLst/>
          </a:prstGeom>
          <a:noFill/>
          <a:ln w="38100" cap="flat" cmpd="sng">
            <a:solidFill>
              <a:srgbClr val="FFFFFF"/>
            </a:solidFill>
            <a:prstDash val="solid"/>
            <a:round/>
            <a:headEnd type="none" w="med" len="med"/>
            <a:tailEnd type="none" w="med" len="med"/>
          </a:ln>
        </p:spPr>
      </p:cxnSp>
      <p:cxnSp>
        <p:nvCxnSpPr>
          <p:cNvPr id="701" name="Google Shape;701;p89"/>
          <p:cNvCxnSpPr/>
          <p:nvPr/>
        </p:nvCxnSpPr>
        <p:spPr>
          <a:xfrm>
            <a:off x="-23000" y="3653436"/>
            <a:ext cx="11951700" cy="0"/>
          </a:xfrm>
          <a:prstGeom prst="straightConnector1">
            <a:avLst/>
          </a:prstGeom>
          <a:noFill/>
          <a:ln w="38100" cap="flat" cmpd="sng">
            <a:solidFill>
              <a:srgbClr val="FFFFFF"/>
            </a:solidFill>
            <a:prstDash val="solid"/>
            <a:round/>
            <a:headEnd type="none" w="med" len="med"/>
            <a:tailEnd type="none" w="med" len="med"/>
          </a:ln>
        </p:spPr>
      </p:cxnSp>
      <p:cxnSp>
        <p:nvCxnSpPr>
          <p:cNvPr id="702" name="Google Shape;702;p89"/>
          <p:cNvCxnSpPr/>
          <p:nvPr/>
        </p:nvCxnSpPr>
        <p:spPr>
          <a:xfrm>
            <a:off x="23075" y="6291317"/>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703" name="Google Shape;703;p89"/>
          <p:cNvCxnSpPr/>
          <p:nvPr/>
        </p:nvCxnSpPr>
        <p:spPr>
          <a:xfrm>
            <a:off x="100" y="8399550"/>
            <a:ext cx="11905500" cy="0"/>
          </a:xfrm>
          <a:prstGeom prst="straightConnector1">
            <a:avLst/>
          </a:prstGeom>
          <a:noFill/>
          <a:ln w="38100" cap="flat" cmpd="sng">
            <a:solidFill>
              <a:srgbClr val="FFFFFF"/>
            </a:solidFill>
            <a:prstDash val="solid"/>
            <a:round/>
            <a:headEnd type="none" w="med" len="med"/>
            <a:tailEnd type="none" w="med" len="med"/>
          </a:ln>
        </p:spPr>
      </p:cxnSp>
      <p:cxnSp>
        <p:nvCxnSpPr>
          <p:cNvPr id="704" name="Google Shape;704;p89"/>
          <p:cNvCxnSpPr/>
          <p:nvPr/>
        </p:nvCxnSpPr>
        <p:spPr>
          <a:xfrm>
            <a:off x="23075" y="1073125"/>
            <a:ext cx="11905500" cy="0"/>
          </a:xfrm>
          <a:prstGeom prst="straightConnector1">
            <a:avLst/>
          </a:prstGeom>
          <a:noFill/>
          <a:ln w="38100" cap="flat" cmpd="sng">
            <a:solidFill>
              <a:srgbClr val="FFFFFF"/>
            </a:solidFill>
            <a:prstDash val="solid"/>
            <a:round/>
            <a:headEnd type="none" w="med" len="med"/>
            <a:tailEnd type="none" w="med" len="med"/>
          </a:ln>
        </p:spPr>
      </p:cxnSp>
      <p:sp>
        <p:nvSpPr>
          <p:cNvPr id="705" name="Google Shape;705;p89"/>
          <p:cNvSpPr/>
          <p:nvPr/>
        </p:nvSpPr>
        <p:spPr>
          <a:xfrm>
            <a:off x="2590775" y="6874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1</a:t>
            </a:r>
            <a:endParaRPr sz="3600">
              <a:solidFill>
                <a:srgbClr val="FFFFFF"/>
              </a:solidFill>
              <a:latin typeface="Amaranth"/>
              <a:ea typeface="Amaranth"/>
              <a:cs typeface="Amaranth"/>
              <a:sym typeface="Amaranth"/>
            </a:endParaRPr>
          </a:p>
        </p:txBody>
      </p:sp>
      <p:sp>
        <p:nvSpPr>
          <p:cNvPr id="706" name="Google Shape;706;p89"/>
          <p:cNvSpPr/>
          <p:nvPr/>
        </p:nvSpPr>
        <p:spPr>
          <a:xfrm>
            <a:off x="2590775" y="32117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2</a:t>
            </a:r>
            <a:endParaRPr sz="3600">
              <a:solidFill>
                <a:srgbClr val="FFFFFF"/>
              </a:solidFill>
              <a:latin typeface="Amaranth"/>
              <a:ea typeface="Amaranth"/>
              <a:cs typeface="Amaranth"/>
              <a:sym typeface="Amaranth"/>
            </a:endParaRPr>
          </a:p>
        </p:txBody>
      </p:sp>
      <p:sp>
        <p:nvSpPr>
          <p:cNvPr id="707" name="Google Shape;707;p89"/>
          <p:cNvSpPr/>
          <p:nvPr/>
        </p:nvSpPr>
        <p:spPr>
          <a:xfrm>
            <a:off x="2590775" y="5905671"/>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3</a:t>
            </a:r>
            <a:endParaRPr sz="3600">
              <a:solidFill>
                <a:srgbClr val="FFFFFF"/>
              </a:solidFill>
              <a:latin typeface="Amaranth"/>
              <a:ea typeface="Amaranth"/>
              <a:cs typeface="Amaranth"/>
              <a:sym typeface="Amaranth"/>
            </a:endParaRPr>
          </a:p>
        </p:txBody>
      </p:sp>
      <p:sp>
        <p:nvSpPr>
          <p:cNvPr id="708" name="Google Shape;708;p89"/>
          <p:cNvSpPr/>
          <p:nvPr/>
        </p:nvSpPr>
        <p:spPr>
          <a:xfrm>
            <a:off x="8604600" y="658675"/>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4</a:t>
            </a:r>
            <a:endParaRPr sz="3600">
              <a:solidFill>
                <a:srgbClr val="FFFFFF"/>
              </a:solidFill>
              <a:latin typeface="Amaranth"/>
              <a:ea typeface="Amaranth"/>
              <a:cs typeface="Amaranth"/>
              <a:sym typeface="Amaranth"/>
            </a:endParaRPr>
          </a:p>
        </p:txBody>
      </p:sp>
      <p:sp>
        <p:nvSpPr>
          <p:cNvPr id="709" name="Google Shape;709;p89"/>
          <p:cNvSpPr/>
          <p:nvPr/>
        </p:nvSpPr>
        <p:spPr>
          <a:xfrm>
            <a:off x="8604600" y="3182969"/>
            <a:ext cx="771300" cy="771300"/>
          </a:xfrm>
          <a:prstGeom prst="ellipse">
            <a:avLst/>
          </a:prstGeom>
          <a:solidFill>
            <a:srgbClr val="E17F7C"/>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5</a:t>
            </a:r>
            <a:endParaRPr sz="3600">
              <a:solidFill>
                <a:srgbClr val="FFFFFF"/>
              </a:solidFill>
              <a:latin typeface="Amaranth"/>
              <a:ea typeface="Amaranth"/>
              <a:cs typeface="Amaranth"/>
              <a:sym typeface="Amaranth"/>
            </a:endParaRPr>
          </a:p>
        </p:txBody>
      </p:sp>
      <p:sp>
        <p:nvSpPr>
          <p:cNvPr id="710" name="Google Shape;710;p89"/>
          <p:cNvSpPr/>
          <p:nvPr/>
        </p:nvSpPr>
        <p:spPr>
          <a:xfrm>
            <a:off x="8604600" y="5876871"/>
            <a:ext cx="771300" cy="771300"/>
          </a:xfrm>
          <a:prstGeom prst="ellipse">
            <a:avLst/>
          </a:prstGeom>
          <a:solidFill>
            <a:srgbClr val="EEBC5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latin typeface="Amaranth"/>
                <a:ea typeface="Amaranth"/>
                <a:cs typeface="Amaranth"/>
                <a:sym typeface="Amaranth"/>
              </a:rPr>
              <a:t>6</a:t>
            </a:r>
            <a:endParaRPr sz="3600">
              <a:solidFill>
                <a:srgbClr val="FFFFFF"/>
              </a:solidFill>
              <a:latin typeface="Amaranth"/>
              <a:ea typeface="Amaranth"/>
              <a:cs typeface="Amaranth"/>
              <a:sym typeface="Amaranth"/>
            </a:endParaRPr>
          </a:p>
        </p:txBody>
      </p:sp>
      <p:sp>
        <p:nvSpPr>
          <p:cNvPr id="711" name="Google Shape;711;p89"/>
          <p:cNvSpPr txBox="1"/>
          <p:nvPr/>
        </p:nvSpPr>
        <p:spPr>
          <a:xfrm>
            <a:off x="345450"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FFFFFF"/>
                </a:solidFill>
                <a:latin typeface="Amaranth"/>
                <a:ea typeface="Amaranth"/>
                <a:cs typeface="Amaranth"/>
                <a:sym typeface="Amaranth"/>
              </a:rPr>
              <a:t>Each group member affirms the strengths they have observed</a:t>
            </a:r>
            <a:br>
              <a:rPr lang="en-GB" sz="2000" b="1">
                <a:solidFill>
                  <a:srgbClr val="FFFFFF"/>
                </a:solidFill>
                <a:latin typeface="Amaranth"/>
                <a:ea typeface="Amaranth"/>
                <a:cs typeface="Amaranth"/>
                <a:sym typeface="Amaranth"/>
              </a:rPr>
            </a:br>
            <a:r>
              <a:rPr lang="en-GB" sz="2000">
                <a:solidFill>
                  <a:srgbClr val="FFFFFF"/>
                </a:solidFill>
                <a:latin typeface="Amaranth"/>
                <a:ea typeface="Amaranth"/>
                <a:cs typeface="Amaranth"/>
                <a:sym typeface="Amaranth"/>
              </a:rPr>
              <a:t>5 mins</a:t>
            </a:r>
            <a:endParaRPr sz="2000">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712" name="Google Shape;712;p89"/>
          <p:cNvSpPr txBox="1"/>
          <p:nvPr/>
        </p:nvSpPr>
        <p:spPr>
          <a:xfrm>
            <a:off x="249875" y="1533238"/>
            <a:ext cx="54531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000" b="1">
                <a:solidFill>
                  <a:srgbClr val="FFFFFF"/>
                </a:solidFill>
                <a:latin typeface="Amaranth"/>
                <a:ea typeface="Amaranth"/>
                <a:cs typeface="Amaranth"/>
                <a:sym typeface="Amaranth"/>
              </a:rPr>
              <a:t>The presenter presents the self-assessment and identifies the signatures of risk they are most concerned about</a:t>
            </a:r>
            <a:endParaRPr sz="2000" b="1">
              <a:solidFill>
                <a:srgbClr val="FFFFFF"/>
              </a:solidFill>
              <a:latin typeface="Amaranth"/>
              <a:ea typeface="Amaranth"/>
              <a:cs typeface="Amaranth"/>
              <a:sym typeface="Amaranth"/>
            </a:endParaRPr>
          </a:p>
          <a:p>
            <a:pPr marL="0" lvl="0" indent="0" algn="ctr" rtl="0">
              <a:lnSpc>
                <a:spcPct val="100000"/>
              </a:lnSpc>
              <a:spcBef>
                <a:spcPts val="0"/>
              </a:spcBef>
              <a:spcAft>
                <a:spcPts val="0"/>
              </a:spcAft>
              <a:buNone/>
            </a:pPr>
            <a:r>
              <a:rPr lang="en-GB" sz="2000">
                <a:solidFill>
                  <a:srgbClr val="FFFFFF"/>
                </a:solidFill>
                <a:latin typeface="Amaranth"/>
                <a:ea typeface="Amaranth"/>
                <a:cs typeface="Amaranth"/>
                <a:sym typeface="Amaranth"/>
              </a:rPr>
              <a:t>15 mins</a:t>
            </a:r>
            <a:endParaRPr sz="200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713" name="Google Shape;713;p89"/>
          <p:cNvSpPr txBox="1"/>
          <p:nvPr/>
        </p:nvSpPr>
        <p:spPr>
          <a:xfrm>
            <a:off x="6206150" y="3964093"/>
            <a:ext cx="5453100" cy="711900"/>
          </a:xfrm>
          <a:prstGeom prst="rect">
            <a:avLst/>
          </a:prstGeom>
          <a:noFill/>
          <a:ln>
            <a:noFill/>
          </a:ln>
        </p:spPr>
        <p:txBody>
          <a:bodyPr spcFirstLastPara="1" wrap="square" lIns="91425" tIns="91425" rIns="91425" bIns="91425" anchor="t" anchorCtr="0">
            <a:noAutofit/>
          </a:bodyPr>
          <a:lstStyle/>
          <a:p>
            <a:pPr lvl="0" algn="ctr">
              <a:spcBef>
                <a:spcPts val="600"/>
              </a:spcBef>
            </a:pPr>
            <a:r>
              <a:rPr lang="en-GB" sz="2000" b="1" dirty="0">
                <a:solidFill>
                  <a:srgbClr val="FFFFFF"/>
                </a:solidFill>
                <a:latin typeface="Amaranth"/>
                <a:ea typeface="Amaranth"/>
                <a:cs typeface="Amaranth"/>
                <a:sym typeface="Amaranth"/>
              </a:rPr>
              <a:t>The presenter reflects on what they have heard and says what they will do, including first thoughts on asks and offers</a:t>
            </a:r>
          </a:p>
          <a:p>
            <a:pPr lvl="0" algn="ctr">
              <a:spcBef>
                <a:spcPts val="600"/>
              </a:spcBef>
            </a:pPr>
            <a:r>
              <a:rPr lang="en-GB" sz="2000" dirty="0">
                <a:solidFill>
                  <a:srgbClr val="FFFFFF"/>
                </a:solidFill>
                <a:latin typeface="Amaranth"/>
                <a:ea typeface="Amaranth"/>
                <a:cs typeface="Amaranth"/>
                <a:sym typeface="Amaranth"/>
              </a:rPr>
              <a:t>10 mins as a group and 10 mins as a response to the wider group</a:t>
            </a:r>
          </a:p>
          <a:p>
            <a:pPr marL="0" lvl="0" indent="0" algn="ctr" rtl="0">
              <a:lnSpc>
                <a:spcPct val="100000"/>
              </a:lnSpc>
              <a:spcBef>
                <a:spcPts val="0"/>
              </a:spcBef>
              <a:spcAft>
                <a:spcPts val="0"/>
              </a:spcAft>
              <a:buNone/>
            </a:pPr>
            <a:endParaRPr sz="2000" b="1" dirty="0">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dirty="0">
              <a:solidFill>
                <a:srgbClr val="FFFFFF"/>
              </a:solidFill>
              <a:latin typeface="Amaranth"/>
              <a:ea typeface="Amaranth"/>
              <a:cs typeface="Amaranth"/>
              <a:sym typeface="Amaranth"/>
            </a:endParaRPr>
          </a:p>
        </p:txBody>
      </p:sp>
      <p:sp>
        <p:nvSpPr>
          <p:cNvPr id="714" name="Google Shape;714;p89"/>
          <p:cNvSpPr txBox="1"/>
          <p:nvPr/>
        </p:nvSpPr>
        <p:spPr>
          <a:xfrm>
            <a:off x="6406975" y="6892155"/>
            <a:ext cx="5296500" cy="71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GB" sz="2000" b="1">
                <a:solidFill>
                  <a:srgbClr val="422A39"/>
                </a:solidFill>
                <a:latin typeface="Amaranth"/>
                <a:ea typeface="Amaranth"/>
                <a:cs typeface="Amaranth"/>
                <a:sym typeface="Amaranth"/>
              </a:rPr>
              <a:t>At the end of the day the facilitator draws out key learning points from the group</a:t>
            </a:r>
            <a:endParaRPr sz="2000" b="1">
              <a:solidFill>
                <a:srgbClr val="422A39"/>
              </a:solidFill>
              <a:latin typeface="Amaranth"/>
              <a:ea typeface="Amaranth"/>
              <a:cs typeface="Amaranth"/>
              <a:sym typeface="Amaranth"/>
            </a:endParaRPr>
          </a:p>
          <a:p>
            <a:pPr marL="0" lvl="0" indent="0" algn="ctr" rtl="0">
              <a:lnSpc>
                <a:spcPct val="100000"/>
              </a:lnSpc>
              <a:spcBef>
                <a:spcPts val="0"/>
              </a:spcBef>
              <a:spcAft>
                <a:spcPts val="0"/>
              </a:spcAft>
              <a:buNone/>
            </a:pPr>
            <a:endParaRPr sz="2000" b="1">
              <a:solidFill>
                <a:srgbClr val="FFFFFF"/>
              </a:solidFill>
              <a:latin typeface="Amaranth"/>
              <a:ea typeface="Amaranth"/>
              <a:cs typeface="Amaranth"/>
              <a:sym typeface="Amaranth"/>
            </a:endParaRPr>
          </a:p>
          <a:p>
            <a:pPr marL="0" lvl="0" indent="0" algn="l" rtl="0">
              <a:lnSpc>
                <a:spcPct val="100000"/>
              </a:lnSpc>
              <a:spcBef>
                <a:spcPts val="0"/>
              </a:spcBef>
              <a:spcAft>
                <a:spcPts val="0"/>
              </a:spcAft>
              <a:buNone/>
            </a:pPr>
            <a:endParaRPr sz="2000">
              <a:solidFill>
                <a:srgbClr val="FFFFFF"/>
              </a:solidFill>
              <a:latin typeface="Amaranth"/>
              <a:ea typeface="Amaranth"/>
              <a:cs typeface="Amaranth"/>
              <a:sym typeface="Amaranth"/>
            </a:endParaRPr>
          </a:p>
        </p:txBody>
      </p:sp>
      <p:sp>
        <p:nvSpPr>
          <p:cNvPr id="715" name="Google Shape;715;p89"/>
          <p:cNvSpPr txBox="1"/>
          <p:nvPr/>
        </p:nvSpPr>
        <p:spPr>
          <a:xfrm>
            <a:off x="4126450" y="194175"/>
            <a:ext cx="3652800" cy="7119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Activity</a:t>
            </a:r>
            <a:endParaRPr sz="4800" b="1">
              <a:solidFill>
                <a:srgbClr val="FFFFFF"/>
              </a:solidFill>
              <a:latin typeface="Amaranth"/>
              <a:ea typeface="Amaranth"/>
              <a:cs typeface="Amaranth"/>
              <a:sym typeface="Amaranth"/>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17F7C"/>
        </a:solidFill>
        <a:effectLst/>
      </p:bgPr>
    </p:bg>
    <p:spTree>
      <p:nvGrpSpPr>
        <p:cNvPr id="1" name="Shape 732"/>
        <p:cNvGrpSpPr/>
        <p:nvPr/>
      </p:nvGrpSpPr>
      <p:grpSpPr>
        <a:xfrm>
          <a:off x="0" y="0"/>
          <a:ext cx="0" cy="0"/>
          <a:chOff x="0" y="0"/>
          <a:chExt cx="0" cy="0"/>
        </a:xfrm>
      </p:grpSpPr>
      <p:sp>
        <p:nvSpPr>
          <p:cNvPr id="733" name="Google Shape;733;p92"/>
          <p:cNvSpPr txBox="1"/>
          <p:nvPr/>
        </p:nvSpPr>
        <p:spPr>
          <a:xfrm>
            <a:off x="640350" y="2216575"/>
            <a:ext cx="106389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4800" b="1">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4000" b="1">
                <a:solidFill>
                  <a:srgbClr val="FFFFFF"/>
                </a:solidFill>
                <a:latin typeface="Amaranth"/>
                <a:ea typeface="Amaranth"/>
                <a:cs typeface="Amaranth"/>
                <a:sym typeface="Amaranth"/>
              </a:rPr>
              <a:t>What does each authority need to do before, during and after the peer challenge day to get the most learning out of this process? </a:t>
            </a:r>
            <a:endParaRPr sz="4800" b="1">
              <a:solidFill>
                <a:srgbClr val="FFFFFF"/>
              </a:solidFill>
              <a:latin typeface="Amaranth"/>
              <a:ea typeface="Amaranth"/>
              <a:cs typeface="Amaranth"/>
              <a:sym typeface="Amaranth"/>
            </a:endParaRPr>
          </a:p>
        </p:txBody>
      </p:sp>
      <p:cxnSp>
        <p:nvCxnSpPr>
          <p:cNvPr id="734" name="Google Shape;734;p92"/>
          <p:cNvCxnSpPr/>
          <p:nvPr/>
        </p:nvCxnSpPr>
        <p:spPr>
          <a:xfrm>
            <a:off x="5534100" y="5139265"/>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0A5DA"/>
        </a:solidFill>
        <a:effectLst/>
      </p:bgPr>
    </p:bg>
    <p:spTree>
      <p:nvGrpSpPr>
        <p:cNvPr id="1" name="Shape 738"/>
        <p:cNvGrpSpPr/>
        <p:nvPr/>
      </p:nvGrpSpPr>
      <p:grpSpPr>
        <a:xfrm>
          <a:off x="0" y="0"/>
          <a:ext cx="0" cy="0"/>
          <a:chOff x="0" y="0"/>
          <a:chExt cx="0" cy="0"/>
        </a:xfrm>
      </p:grpSpPr>
      <p:sp>
        <p:nvSpPr>
          <p:cNvPr id="739" name="Google Shape;739;p93"/>
          <p:cNvSpPr txBox="1"/>
          <p:nvPr/>
        </p:nvSpPr>
        <p:spPr>
          <a:xfrm>
            <a:off x="1712850" y="2531500"/>
            <a:ext cx="84939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endParaRPr sz="4800" b="1">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4800" b="1">
                <a:solidFill>
                  <a:srgbClr val="FFFFFF"/>
                </a:solidFill>
                <a:latin typeface="Amaranth"/>
                <a:ea typeface="Amaranth"/>
                <a:cs typeface="Amaranth"/>
                <a:sym typeface="Amaranth"/>
              </a:rPr>
              <a:t>Feedback and plenary</a:t>
            </a:r>
            <a:endParaRPr sz="4800" b="1">
              <a:solidFill>
                <a:srgbClr val="FFFFFF"/>
              </a:solidFill>
              <a:latin typeface="Amaranth"/>
              <a:ea typeface="Amaranth"/>
              <a:cs typeface="Amaranth"/>
              <a:sym typeface="Amaranth"/>
            </a:endParaRPr>
          </a:p>
        </p:txBody>
      </p:sp>
      <p:cxnSp>
        <p:nvCxnSpPr>
          <p:cNvPr id="740" name="Google Shape;740;p93"/>
          <p:cNvCxnSpPr/>
          <p:nvPr/>
        </p:nvCxnSpPr>
        <p:spPr>
          <a:xfrm>
            <a:off x="5534100" y="4402365"/>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744"/>
        <p:cNvGrpSpPr/>
        <p:nvPr/>
      </p:nvGrpSpPr>
      <p:grpSpPr>
        <a:xfrm>
          <a:off x="0" y="0"/>
          <a:ext cx="0" cy="0"/>
          <a:chOff x="0" y="0"/>
          <a:chExt cx="0" cy="0"/>
        </a:xfrm>
      </p:grpSpPr>
      <p:sp>
        <p:nvSpPr>
          <p:cNvPr id="745" name="Google Shape;745;p94"/>
          <p:cNvSpPr/>
          <p:nvPr/>
        </p:nvSpPr>
        <p:spPr>
          <a:xfrm>
            <a:off x="0" y="6183507"/>
            <a:ext cx="11919600" cy="2233500"/>
          </a:xfrm>
          <a:prstGeom prst="rect">
            <a:avLst/>
          </a:prstGeom>
          <a:solidFill>
            <a:srgbClr val="84CA9D"/>
          </a:solidFill>
          <a:ln>
            <a:noFill/>
          </a:ln>
        </p:spPr>
        <p:txBody>
          <a:bodyPr spcFirstLastPara="1" wrap="square" lIns="116850" tIns="58425" rIns="116850" bIns="58425"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746" name="Google Shape;746;p94"/>
          <p:cNvSpPr txBox="1"/>
          <p:nvPr/>
        </p:nvSpPr>
        <p:spPr>
          <a:xfrm>
            <a:off x="585417" y="2861549"/>
            <a:ext cx="10748700" cy="2884800"/>
          </a:xfrm>
          <a:prstGeom prst="rect">
            <a:avLst/>
          </a:prstGeom>
          <a:noFill/>
          <a:ln>
            <a:noFill/>
          </a:ln>
        </p:spPr>
        <p:txBody>
          <a:bodyPr spcFirstLastPara="1" wrap="square" lIns="116850" tIns="58425" rIns="116850" bIns="58425" anchor="t" anchorCtr="0">
            <a:noAutofit/>
          </a:bodyPr>
          <a:lstStyle/>
          <a:p>
            <a:pPr marL="0" marR="0" lvl="0" indent="0" algn="l" rtl="0">
              <a:lnSpc>
                <a:spcPct val="100000"/>
              </a:lnSpc>
              <a:spcBef>
                <a:spcPts val="0"/>
              </a:spcBef>
              <a:spcAft>
                <a:spcPts val="0"/>
              </a:spcAft>
              <a:buNone/>
            </a:pPr>
            <a:r>
              <a:rPr lang="en-GB" sz="6700" b="1" dirty="0">
                <a:solidFill>
                  <a:srgbClr val="422A39"/>
                </a:solidFill>
                <a:latin typeface="Amaranth"/>
                <a:ea typeface="Amaranth"/>
                <a:cs typeface="Amaranth"/>
                <a:sym typeface="Amaranth"/>
              </a:rPr>
              <a:t>SE DCS peer challenge </a:t>
            </a:r>
            <a:endParaRPr sz="6700" b="1" dirty="0">
              <a:solidFill>
                <a:srgbClr val="422A39"/>
              </a:solidFill>
              <a:latin typeface="Amaranth"/>
              <a:ea typeface="Amaranth"/>
              <a:cs typeface="Amaranth"/>
              <a:sym typeface="Amaranth"/>
            </a:endParaRPr>
          </a:p>
          <a:p>
            <a:pPr marL="0" marR="0" lvl="0" indent="0" algn="l" rtl="0">
              <a:lnSpc>
                <a:spcPct val="100000"/>
              </a:lnSpc>
              <a:spcBef>
                <a:spcPts val="0"/>
              </a:spcBef>
              <a:spcAft>
                <a:spcPts val="0"/>
              </a:spcAft>
              <a:buNone/>
            </a:pPr>
            <a:endParaRPr sz="4600" dirty="0">
              <a:solidFill>
                <a:srgbClr val="262323"/>
              </a:solidFill>
              <a:latin typeface="Amaranth"/>
              <a:ea typeface="Amaranth"/>
              <a:cs typeface="Amaranth"/>
              <a:sym typeface="Amaranth"/>
            </a:endParaRPr>
          </a:p>
        </p:txBody>
      </p:sp>
      <p:sp>
        <p:nvSpPr>
          <p:cNvPr id="747" name="Google Shape;747;p94"/>
          <p:cNvSpPr txBox="1"/>
          <p:nvPr/>
        </p:nvSpPr>
        <p:spPr>
          <a:xfrm>
            <a:off x="817675" y="6822350"/>
            <a:ext cx="5849100" cy="9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dirty="0">
                <a:solidFill>
                  <a:srgbClr val="262323"/>
                </a:solidFill>
                <a:uFill>
                  <a:noFill/>
                </a:uFill>
                <a:latin typeface="Amaranth"/>
                <a:ea typeface="Amaranth"/>
                <a:cs typeface="Amaranth"/>
                <a:sym typeface="Amaranth"/>
                <a:hlinkClick r:id="rId3"/>
              </a:rPr>
              <a:t>annawright@me</a:t>
            </a:r>
            <a:r>
              <a:rPr lang="en-GB" sz="2400">
                <a:solidFill>
                  <a:srgbClr val="262323"/>
                </a:solidFill>
                <a:uFill>
                  <a:noFill/>
                </a:uFill>
                <a:latin typeface="Amaranth"/>
                <a:ea typeface="Amaranth"/>
                <a:cs typeface="Amaranth"/>
                <a:sym typeface="Amaranth"/>
                <a:hlinkClick r:id="rId3"/>
              </a:rPr>
              <a:t>.com</a:t>
            </a:r>
            <a:endParaRPr sz="2400" dirty="0">
              <a:solidFill>
                <a:srgbClr val="262323"/>
              </a:solidFill>
              <a:latin typeface="Amaranth"/>
              <a:ea typeface="Amaranth"/>
              <a:cs typeface="Amaranth"/>
              <a:sym typeface="Amaran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CA9D"/>
        </a:solidFill>
        <a:effectLst/>
      </p:bgPr>
    </p:bg>
    <p:spTree>
      <p:nvGrpSpPr>
        <p:cNvPr id="1" name="Shape 204"/>
        <p:cNvGrpSpPr/>
        <p:nvPr/>
      </p:nvGrpSpPr>
      <p:grpSpPr>
        <a:xfrm>
          <a:off x="0" y="0"/>
          <a:ext cx="0" cy="0"/>
          <a:chOff x="0" y="0"/>
          <a:chExt cx="0" cy="0"/>
        </a:xfrm>
      </p:grpSpPr>
      <p:pic>
        <p:nvPicPr>
          <p:cNvPr id="205" name="Google Shape;205;p42"/>
          <p:cNvPicPr preferRelativeResize="0"/>
          <p:nvPr/>
        </p:nvPicPr>
        <p:blipFill>
          <a:blip r:embed="rId3">
            <a:alphaModFix/>
          </a:blip>
          <a:stretch>
            <a:fillRect/>
          </a:stretch>
        </p:blipFill>
        <p:spPr>
          <a:xfrm>
            <a:off x="0" y="-14844"/>
            <a:ext cx="11919599" cy="8431647"/>
          </a:xfrm>
          <a:prstGeom prst="rect">
            <a:avLst/>
          </a:prstGeom>
          <a:noFill/>
          <a:ln>
            <a:noFill/>
          </a:ln>
        </p:spPr>
      </p:pic>
      <p:sp>
        <p:nvSpPr>
          <p:cNvPr id="206" name="Google Shape;206;p42"/>
          <p:cNvSpPr txBox="1"/>
          <p:nvPr/>
        </p:nvSpPr>
        <p:spPr>
          <a:xfrm>
            <a:off x="585450" y="2539149"/>
            <a:ext cx="10748700" cy="1796100"/>
          </a:xfrm>
          <a:prstGeom prst="rect">
            <a:avLst/>
          </a:prstGeom>
          <a:noFill/>
          <a:ln>
            <a:noFill/>
          </a:ln>
        </p:spPr>
        <p:txBody>
          <a:bodyPr spcFirstLastPara="1" wrap="square" lIns="116850" tIns="58425" rIns="116850" bIns="58425" anchor="t" anchorCtr="0">
            <a:noAutofit/>
          </a:bodyPr>
          <a:lstStyle/>
          <a:p>
            <a:pPr marL="0" marR="0" lvl="0" indent="0" algn="ctr" rtl="0">
              <a:lnSpc>
                <a:spcPct val="100000"/>
              </a:lnSpc>
              <a:spcBef>
                <a:spcPts val="0"/>
              </a:spcBef>
              <a:spcAft>
                <a:spcPts val="0"/>
              </a:spcAft>
              <a:buNone/>
            </a:pPr>
            <a:r>
              <a:rPr lang="en-GB" sz="3600">
                <a:solidFill>
                  <a:srgbClr val="FFFFFF"/>
                </a:solidFill>
                <a:latin typeface="Amaranth"/>
                <a:ea typeface="Amaranth"/>
                <a:cs typeface="Amaranth"/>
                <a:sym typeface="Amaranth"/>
              </a:rPr>
              <a:t>SE peer challenge</a:t>
            </a:r>
            <a:endParaRPr sz="3600">
              <a:solidFill>
                <a:srgbClr val="FFFFFF"/>
              </a:solidFill>
              <a:latin typeface="Amaranth"/>
              <a:ea typeface="Amaranth"/>
              <a:cs typeface="Amaranth"/>
              <a:sym typeface="Amaranth"/>
            </a:endParaRPr>
          </a:p>
          <a:p>
            <a:pPr marL="0" marR="0" lvl="0" indent="0" algn="ctr" rtl="0">
              <a:lnSpc>
                <a:spcPct val="100000"/>
              </a:lnSpc>
              <a:spcBef>
                <a:spcPts val="0"/>
              </a:spcBef>
              <a:spcAft>
                <a:spcPts val="0"/>
              </a:spcAft>
              <a:buNone/>
            </a:pPr>
            <a:r>
              <a:rPr lang="en-GB" sz="6700" b="1">
                <a:solidFill>
                  <a:srgbClr val="FFFFFF"/>
                </a:solidFill>
                <a:latin typeface="Amaranth"/>
                <a:ea typeface="Amaranth"/>
                <a:cs typeface="Amaranth"/>
                <a:sym typeface="Amaranth"/>
              </a:rPr>
              <a:t>the process</a:t>
            </a:r>
            <a:endParaRPr sz="6700" b="1">
              <a:solidFill>
                <a:srgbClr val="FFFFFF"/>
              </a:solidFill>
              <a:latin typeface="Amaranth"/>
              <a:ea typeface="Amaranth"/>
              <a:cs typeface="Amaranth"/>
              <a:sym typeface="Amaranth"/>
            </a:endParaRPr>
          </a:p>
        </p:txBody>
      </p:sp>
      <p:cxnSp>
        <p:nvCxnSpPr>
          <p:cNvPr id="207" name="Google Shape;207;p42"/>
          <p:cNvCxnSpPr/>
          <p:nvPr/>
        </p:nvCxnSpPr>
        <p:spPr>
          <a:xfrm>
            <a:off x="5534125" y="4478375"/>
            <a:ext cx="851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211"/>
        <p:cNvGrpSpPr/>
        <p:nvPr/>
      </p:nvGrpSpPr>
      <p:grpSpPr>
        <a:xfrm>
          <a:off x="0" y="0"/>
          <a:ext cx="0" cy="0"/>
          <a:chOff x="0" y="0"/>
          <a:chExt cx="0" cy="0"/>
        </a:xfrm>
      </p:grpSpPr>
      <p:sp>
        <p:nvSpPr>
          <p:cNvPr id="212" name="Google Shape;212;p43"/>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The new peer challenge process </a:t>
            </a: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213" name="Google Shape;213;p43"/>
          <p:cNvSpPr/>
          <p:nvPr/>
        </p:nvSpPr>
        <p:spPr>
          <a:xfrm>
            <a:off x="453150" y="1896045"/>
            <a:ext cx="11013300" cy="6016429"/>
          </a:xfrm>
          <a:prstGeom prst="rect">
            <a:avLst/>
          </a:prstGeom>
          <a:noFill/>
          <a:ln>
            <a:noFill/>
          </a:ln>
        </p:spPr>
        <p:txBody>
          <a:bodyPr spcFirstLastPara="1" wrap="square" lIns="116850" tIns="116850" rIns="116850" bIns="116850" anchor="t" anchorCtr="0">
            <a:noAutofit/>
          </a:bodyPr>
          <a:lstStyle/>
          <a:p>
            <a:pPr marL="457200" lvl="0" indent="-374650" algn="l" rtl="0">
              <a:lnSpc>
                <a:spcPct val="115000"/>
              </a:lnSpc>
              <a:spcBef>
                <a:spcPts val="400"/>
              </a:spcBef>
              <a:spcAft>
                <a:spcPts val="0"/>
              </a:spcAft>
              <a:buSzPts val="2300"/>
              <a:buFont typeface="Quicksand"/>
              <a:buChar char="●"/>
            </a:pPr>
            <a:r>
              <a:rPr lang="en-GB" sz="2000" dirty="0">
                <a:latin typeface="Quicksand"/>
                <a:ea typeface="Quicksand"/>
                <a:cs typeface="Quicksand"/>
                <a:sym typeface="Quicksand"/>
              </a:rPr>
              <a:t>Each authority will produce a self-assessment, signed off by the DCS, during the autumn  – dates agreed with each triad in advance </a:t>
            </a:r>
          </a:p>
          <a:p>
            <a:pPr marL="457200" lvl="0" indent="-374650" algn="l" rtl="0">
              <a:lnSpc>
                <a:spcPct val="115000"/>
              </a:lnSpc>
              <a:spcBef>
                <a:spcPts val="400"/>
              </a:spcBef>
              <a:spcAft>
                <a:spcPts val="0"/>
              </a:spcAft>
              <a:buSzPts val="2300"/>
              <a:buFont typeface="Quicksand"/>
              <a:buChar char="●"/>
            </a:pPr>
            <a:r>
              <a:rPr lang="en-GB" sz="2000" dirty="0">
                <a:latin typeface="Quicksand"/>
                <a:ea typeface="Quicksand"/>
                <a:cs typeface="Quicksand"/>
                <a:sym typeface="Quicksand"/>
              </a:rPr>
              <a:t>SESLIP optionally reviews the draft Ofsted  self-assessment – looking at the data, strengths, whether there is a holistic picture and window on practice</a:t>
            </a:r>
            <a:endParaRPr sz="20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000" dirty="0">
                <a:latin typeface="Quicksand"/>
                <a:ea typeface="Quicksand"/>
                <a:cs typeface="Quicksand"/>
                <a:sym typeface="Quicksand"/>
              </a:rPr>
              <a:t>Hold peer challenge days in January and February.  The days will be 3 x 2-hour challenge sessions with breaks and a wrap-up session.</a:t>
            </a:r>
            <a:endParaRPr sz="20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000" dirty="0">
                <a:latin typeface="Quicksand"/>
                <a:ea typeface="Quicksand"/>
                <a:cs typeface="Quicksand"/>
                <a:sym typeface="Quicksand"/>
              </a:rPr>
              <a:t>The days will be attended by the 3 x DCS and up to 3 members of their team they wish to bring</a:t>
            </a:r>
            <a:endParaRPr sz="20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000" dirty="0">
                <a:latin typeface="Quicksand"/>
                <a:ea typeface="Quicksand"/>
                <a:cs typeface="Quicksand"/>
                <a:sym typeface="Quicksand"/>
              </a:rPr>
              <a:t>SESLIP is providing a facilitator who will also collect and write up examples of best practice/common systemic issues that need to be addressed.</a:t>
            </a:r>
            <a:endParaRPr sz="2000" dirty="0">
              <a:latin typeface="Quicksand"/>
              <a:ea typeface="Quicksand"/>
              <a:cs typeface="Quicksand"/>
              <a:sym typeface="Quicksand"/>
            </a:endParaRPr>
          </a:p>
          <a:p>
            <a:pPr marL="457200" lvl="0" indent="-374650">
              <a:lnSpc>
                <a:spcPct val="115000"/>
              </a:lnSpc>
              <a:spcBef>
                <a:spcPts val="1000"/>
              </a:spcBef>
              <a:buSzPts val="2300"/>
              <a:buFont typeface="Quicksand"/>
              <a:buChar char="●"/>
            </a:pPr>
            <a:r>
              <a:rPr lang="en-GB" sz="2000" dirty="0">
                <a:latin typeface="Quicksand"/>
                <a:ea typeface="Quicksand"/>
                <a:cs typeface="Quicksand"/>
                <a:sym typeface="Quicksand"/>
              </a:rPr>
              <a:t>The aims of the sessions are to produce insights, offers and asks</a:t>
            </a:r>
            <a:endParaRPr sz="2000" dirty="0">
              <a:latin typeface="Quicksand"/>
              <a:ea typeface="Quicksand"/>
              <a:cs typeface="Quicksand"/>
              <a:sym typeface="Quicksand"/>
            </a:endParaRPr>
          </a:p>
          <a:p>
            <a:pPr marL="457200" lvl="0" indent="-374650" algn="l" rtl="0">
              <a:lnSpc>
                <a:spcPct val="115000"/>
              </a:lnSpc>
              <a:spcBef>
                <a:spcPts val="1000"/>
              </a:spcBef>
              <a:spcAft>
                <a:spcPts val="0"/>
              </a:spcAft>
              <a:buSzPts val="2300"/>
              <a:buFont typeface="Quicksand"/>
              <a:buChar char="●"/>
            </a:pPr>
            <a:r>
              <a:rPr lang="en-GB" sz="2000" dirty="0">
                <a:latin typeface="Quicksand"/>
                <a:ea typeface="Quicksand"/>
                <a:cs typeface="Quicksand"/>
                <a:sym typeface="Quicksand"/>
              </a:rPr>
              <a:t>A summit meeting in the Spring to share and celebrate best practice, highlight the common issues that may require collective action discuss any next steps and approve the SESLIP improvement plan and support for the following year.</a:t>
            </a:r>
            <a:endParaRPr sz="2000" dirty="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dirty="0">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217"/>
        <p:cNvGrpSpPr/>
        <p:nvPr/>
      </p:nvGrpSpPr>
      <p:grpSpPr>
        <a:xfrm>
          <a:off x="0" y="0"/>
          <a:ext cx="0" cy="0"/>
          <a:chOff x="0" y="0"/>
          <a:chExt cx="0" cy="0"/>
        </a:xfrm>
      </p:grpSpPr>
      <p:sp>
        <p:nvSpPr>
          <p:cNvPr id="218" name="Google Shape;218;p44"/>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Optional review of self assessment by SESLIP team will explore:</a:t>
            </a: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219" name="Google Shape;219;p44"/>
          <p:cNvSpPr/>
          <p:nvPr/>
        </p:nvSpPr>
        <p:spPr>
          <a:xfrm>
            <a:off x="453150" y="2940600"/>
            <a:ext cx="11013300" cy="4737000"/>
          </a:xfrm>
          <a:prstGeom prst="rect">
            <a:avLst/>
          </a:prstGeom>
          <a:noFill/>
          <a:ln>
            <a:noFill/>
          </a:ln>
        </p:spPr>
        <p:txBody>
          <a:bodyPr spcFirstLastPara="1" wrap="square" lIns="116850" tIns="116850" rIns="116850" bIns="116850" anchor="t" anchorCtr="0">
            <a:noAutofit/>
          </a:bodyPr>
          <a:lstStyle/>
          <a:p>
            <a:pPr marL="457200" lvl="0" indent="-381000" algn="l" rtl="0">
              <a:lnSpc>
                <a:spcPct val="115000"/>
              </a:lnSpc>
              <a:spcBef>
                <a:spcPts val="0"/>
              </a:spcBef>
              <a:spcAft>
                <a:spcPts val="0"/>
              </a:spcAft>
              <a:buSzPts val="2400"/>
              <a:buFont typeface="Quicksand"/>
              <a:buChar char="●"/>
            </a:pPr>
            <a:r>
              <a:rPr lang="en-GB" sz="2400" dirty="0">
                <a:latin typeface="Quicksand"/>
                <a:ea typeface="Quicksand"/>
                <a:cs typeface="Quicksand"/>
                <a:sym typeface="Quicksand"/>
              </a:rPr>
              <a:t>To what extent has the SA highlighted strengths, with evidence of impact as well as activity</a:t>
            </a:r>
            <a:endParaRPr sz="2400" dirty="0">
              <a:latin typeface="Quicksand"/>
              <a:ea typeface="Quicksand"/>
              <a:cs typeface="Quicksand"/>
              <a:sym typeface="Quicksand"/>
            </a:endParaRPr>
          </a:p>
          <a:p>
            <a:pPr marL="457200" lvl="0" indent="-381000" algn="l" rtl="0">
              <a:lnSpc>
                <a:spcPct val="115000"/>
              </a:lnSpc>
              <a:spcBef>
                <a:spcPts val="1000"/>
              </a:spcBef>
              <a:spcAft>
                <a:spcPts val="0"/>
              </a:spcAft>
              <a:buSzPts val="2400"/>
              <a:buFont typeface="Quicksand"/>
              <a:buChar char="●"/>
            </a:pPr>
            <a:r>
              <a:rPr lang="en-GB" sz="2400" dirty="0">
                <a:latin typeface="Quicksand"/>
                <a:ea typeface="Quicksand"/>
                <a:cs typeface="Quicksand"/>
                <a:sym typeface="Quicksand"/>
              </a:rPr>
              <a:t>Is there any discrepancy between data and conclusions?</a:t>
            </a:r>
          </a:p>
          <a:p>
            <a:pPr marL="457200" lvl="0" indent="-381000" algn="l" rtl="0">
              <a:lnSpc>
                <a:spcPct val="115000"/>
              </a:lnSpc>
              <a:spcBef>
                <a:spcPts val="1000"/>
              </a:spcBef>
              <a:spcAft>
                <a:spcPts val="0"/>
              </a:spcAft>
              <a:buSzPts val="2400"/>
              <a:buFont typeface="Quicksand"/>
              <a:buChar char="●"/>
            </a:pPr>
            <a:r>
              <a:rPr lang="en-GB" sz="2400" dirty="0">
                <a:latin typeface="Quicksand"/>
                <a:ea typeface="Quicksand"/>
                <a:cs typeface="Quicksand"/>
                <a:sym typeface="Quicksand"/>
              </a:rPr>
              <a:t>Can the LA show it is able to identify caseload issues</a:t>
            </a:r>
          </a:p>
          <a:p>
            <a:pPr marL="457200" lvl="0" indent="-381000" algn="l" rtl="0">
              <a:lnSpc>
                <a:spcPct val="115000"/>
              </a:lnSpc>
              <a:spcBef>
                <a:spcPts val="1000"/>
              </a:spcBef>
              <a:spcAft>
                <a:spcPts val="0"/>
              </a:spcAft>
              <a:buSzPts val="2400"/>
              <a:buFont typeface="Quicksand"/>
              <a:buChar char="●"/>
            </a:pPr>
            <a:r>
              <a:rPr lang="en-GB" sz="2400" dirty="0">
                <a:latin typeface="Quicksand"/>
                <a:ea typeface="Quicksand"/>
                <a:cs typeface="Quicksand"/>
                <a:sym typeface="Quicksand"/>
              </a:rPr>
              <a:t>Does the SA tell a holistic story, or does it describe </a:t>
            </a:r>
            <a:r>
              <a:rPr lang="en-GB" sz="2400" dirty="0" err="1">
                <a:latin typeface="Quicksand"/>
                <a:ea typeface="Quicksand"/>
                <a:cs typeface="Quicksand"/>
                <a:sym typeface="Quicksand"/>
              </a:rPr>
              <a:t>silo’d</a:t>
            </a:r>
            <a:r>
              <a:rPr lang="en-GB" sz="2400" dirty="0">
                <a:latin typeface="Quicksand"/>
                <a:ea typeface="Quicksand"/>
                <a:cs typeface="Quicksand"/>
                <a:sym typeface="Quicksand"/>
              </a:rPr>
              <a:t> information?</a:t>
            </a:r>
            <a:endParaRPr sz="2400" dirty="0">
              <a:latin typeface="Quicksand"/>
              <a:ea typeface="Quicksand"/>
              <a:cs typeface="Quicksand"/>
              <a:sym typeface="Quicksand"/>
            </a:endParaRPr>
          </a:p>
          <a:p>
            <a:pPr marL="457200" lvl="0" indent="-381000" algn="l" rtl="0">
              <a:lnSpc>
                <a:spcPct val="115000"/>
              </a:lnSpc>
              <a:spcBef>
                <a:spcPts val="1000"/>
              </a:spcBef>
              <a:spcAft>
                <a:spcPts val="0"/>
              </a:spcAft>
              <a:buSzPts val="2400"/>
              <a:buFont typeface="Quicksand"/>
              <a:buChar char="●"/>
            </a:pPr>
            <a:r>
              <a:rPr lang="en-GB" sz="2400" dirty="0">
                <a:latin typeface="Quicksand"/>
                <a:ea typeface="Quicksand"/>
                <a:cs typeface="Quicksand"/>
                <a:sym typeface="Quicksand"/>
              </a:rPr>
              <a:t>Does it address key issues picked up in previous Ofsted reports?</a:t>
            </a:r>
            <a:endParaRPr sz="1800" dirty="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dirty="0">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EBD8"/>
        </a:solidFill>
        <a:effectLst/>
      </p:bgPr>
    </p:bg>
    <p:spTree>
      <p:nvGrpSpPr>
        <p:cNvPr id="1" name="Shape 223"/>
        <p:cNvGrpSpPr/>
        <p:nvPr/>
      </p:nvGrpSpPr>
      <p:grpSpPr>
        <a:xfrm>
          <a:off x="0" y="0"/>
          <a:ext cx="0" cy="0"/>
          <a:chOff x="0" y="0"/>
          <a:chExt cx="0" cy="0"/>
        </a:xfrm>
      </p:grpSpPr>
      <p:sp>
        <p:nvSpPr>
          <p:cNvPr id="224" name="Google Shape;224;p45"/>
          <p:cNvSpPr txBox="1"/>
          <p:nvPr/>
        </p:nvSpPr>
        <p:spPr>
          <a:xfrm>
            <a:off x="464223" y="504450"/>
            <a:ext cx="11013300" cy="867000"/>
          </a:xfrm>
          <a:prstGeom prst="rect">
            <a:avLst/>
          </a:prstGeom>
          <a:noFill/>
          <a:ln>
            <a:noFill/>
          </a:ln>
        </p:spPr>
        <p:txBody>
          <a:bodyPr spcFirstLastPara="1" wrap="square" lIns="116850" tIns="58425" rIns="116850" bIns="58425" anchor="t" anchorCtr="0">
            <a:noAutofit/>
          </a:bodyPr>
          <a:lstStyle/>
          <a:p>
            <a:pPr marL="0" lvl="0" indent="0" algn="l" rtl="0">
              <a:lnSpc>
                <a:spcPct val="115000"/>
              </a:lnSpc>
              <a:spcBef>
                <a:spcPts val="1000"/>
              </a:spcBef>
              <a:spcAft>
                <a:spcPts val="0"/>
              </a:spcAft>
              <a:buSzPts val="1100"/>
              <a:buNone/>
            </a:pPr>
            <a:r>
              <a:rPr lang="en-GB" sz="4100" b="1">
                <a:solidFill>
                  <a:srgbClr val="422A39"/>
                </a:solidFill>
                <a:latin typeface="Amaranth"/>
                <a:ea typeface="Amaranth"/>
                <a:cs typeface="Amaranth"/>
                <a:sym typeface="Amaranth"/>
              </a:rPr>
              <a:t>Desired output from peer challenge days</a:t>
            </a:r>
            <a:endParaRPr sz="4100" b="1">
              <a:solidFill>
                <a:srgbClr val="422A39"/>
              </a:solidFill>
              <a:latin typeface="Amaranth"/>
              <a:ea typeface="Amaranth"/>
              <a:cs typeface="Amaranth"/>
              <a:sym typeface="Amaranth"/>
            </a:endParaRPr>
          </a:p>
          <a:p>
            <a:pPr marL="0" lvl="0" indent="0" algn="l" rtl="0">
              <a:lnSpc>
                <a:spcPct val="115000"/>
              </a:lnSpc>
              <a:spcBef>
                <a:spcPts val="1000"/>
              </a:spcBef>
              <a:spcAft>
                <a:spcPts val="0"/>
              </a:spcAft>
              <a:buSzPts val="1100"/>
              <a:buNone/>
            </a:pPr>
            <a:endParaRPr sz="4100" b="1">
              <a:solidFill>
                <a:srgbClr val="422A39"/>
              </a:solidFill>
              <a:latin typeface="Amaranth"/>
              <a:ea typeface="Amaranth"/>
              <a:cs typeface="Amaranth"/>
              <a:sym typeface="Amaranth"/>
            </a:endParaRPr>
          </a:p>
          <a:p>
            <a:pPr marL="0" marR="0" lvl="0" indent="0" algn="l" rtl="0">
              <a:spcBef>
                <a:spcPts val="0"/>
              </a:spcBef>
              <a:spcAft>
                <a:spcPts val="0"/>
              </a:spcAft>
              <a:buNone/>
            </a:pPr>
            <a:endParaRPr sz="4100" b="1">
              <a:solidFill>
                <a:srgbClr val="422A39"/>
              </a:solidFill>
              <a:latin typeface="Amaranth"/>
              <a:ea typeface="Amaranth"/>
              <a:cs typeface="Amaranth"/>
              <a:sym typeface="Amaranth"/>
            </a:endParaRPr>
          </a:p>
        </p:txBody>
      </p:sp>
      <p:sp>
        <p:nvSpPr>
          <p:cNvPr id="225" name="Google Shape;225;p45"/>
          <p:cNvSpPr/>
          <p:nvPr/>
        </p:nvSpPr>
        <p:spPr>
          <a:xfrm>
            <a:off x="453150" y="2368225"/>
            <a:ext cx="11013300" cy="4737000"/>
          </a:xfrm>
          <a:prstGeom prst="rect">
            <a:avLst/>
          </a:prstGeom>
          <a:noFill/>
          <a:ln>
            <a:noFill/>
          </a:ln>
        </p:spPr>
        <p:txBody>
          <a:bodyPr spcFirstLastPara="1" wrap="square" lIns="116850" tIns="116850" rIns="116850" bIns="116850" anchor="t" anchorCtr="0">
            <a:noAutofit/>
          </a:bodyPr>
          <a:lstStyle/>
          <a:p>
            <a:pPr marL="457200" lvl="0" indent="-406400" algn="l" rtl="0">
              <a:lnSpc>
                <a:spcPct val="115000"/>
              </a:lnSpc>
              <a:spcBef>
                <a:spcPts val="0"/>
              </a:spcBef>
              <a:spcAft>
                <a:spcPts val="0"/>
              </a:spcAft>
              <a:buSzPts val="2800"/>
              <a:buFont typeface="Quicksand"/>
              <a:buChar char="●"/>
            </a:pPr>
            <a:r>
              <a:rPr lang="en-GB" sz="2800" b="1">
                <a:highlight>
                  <a:srgbClr val="84CA9D"/>
                </a:highlight>
                <a:latin typeface="Quicksand"/>
                <a:ea typeface="Quicksand"/>
                <a:cs typeface="Quicksand"/>
                <a:sym typeface="Quicksand"/>
              </a:rPr>
              <a:t>Key strengths</a:t>
            </a:r>
            <a:r>
              <a:rPr lang="en-GB" sz="2800">
                <a:solidFill>
                  <a:srgbClr val="5E0DFF"/>
                </a:solidFill>
                <a:highlight>
                  <a:srgbClr val="84CA9D"/>
                </a:highlight>
                <a:latin typeface="Quicksand"/>
                <a:ea typeface="Quicksand"/>
                <a:cs typeface="Quicksand"/>
                <a:sym typeface="Quicksand"/>
              </a:rPr>
              <a:t> </a:t>
            </a:r>
            <a:r>
              <a:rPr lang="en-GB" sz="2800">
                <a:solidFill>
                  <a:schemeClr val="dk1"/>
                </a:solidFill>
                <a:latin typeface="Quicksand"/>
                <a:ea typeface="Quicksand"/>
                <a:cs typeface="Quicksand"/>
                <a:sym typeface="Quicksand"/>
              </a:rPr>
              <a:t>of each LA which can be offers to others in the SE and be written up as case studies for wider circulation</a:t>
            </a:r>
            <a:endParaRPr sz="2800">
              <a:solidFill>
                <a:schemeClr val="dk1"/>
              </a:solidFill>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Char char="●"/>
            </a:pPr>
            <a:r>
              <a:rPr lang="en-GB" sz="2800" b="1">
                <a:highlight>
                  <a:srgbClr val="EEBC5F"/>
                </a:highlight>
                <a:latin typeface="Quicksand"/>
                <a:ea typeface="Quicksand"/>
                <a:cs typeface="Quicksand"/>
                <a:sym typeface="Quicksand"/>
              </a:rPr>
              <a:t>Insights</a:t>
            </a:r>
            <a:r>
              <a:rPr lang="en-GB" sz="2800">
                <a:solidFill>
                  <a:schemeClr val="dk1"/>
                </a:solidFill>
                <a:latin typeface="Quicksand"/>
                <a:ea typeface="Quicksand"/>
                <a:cs typeface="Quicksand"/>
                <a:sym typeface="Quicksand"/>
              </a:rPr>
              <a:t> on any systemic issues or signatures of risk as a result of feedback from colleagues</a:t>
            </a:r>
            <a:endParaRPr sz="2800">
              <a:solidFill>
                <a:schemeClr val="dk1"/>
              </a:solidFill>
              <a:latin typeface="Quicksand"/>
              <a:ea typeface="Quicksand"/>
              <a:cs typeface="Quicksand"/>
              <a:sym typeface="Quicksand"/>
            </a:endParaRPr>
          </a:p>
          <a:p>
            <a:pPr marL="457200" lvl="0" indent="-406400" algn="l" rtl="0">
              <a:lnSpc>
                <a:spcPct val="115000"/>
              </a:lnSpc>
              <a:spcBef>
                <a:spcPts val="1000"/>
              </a:spcBef>
              <a:spcAft>
                <a:spcPts val="0"/>
              </a:spcAft>
              <a:buSzPts val="2800"/>
              <a:buFont typeface="Quicksand"/>
              <a:buChar char="●"/>
            </a:pPr>
            <a:r>
              <a:rPr lang="en-GB" sz="2800" b="1">
                <a:highlight>
                  <a:srgbClr val="E17F7C"/>
                </a:highlight>
                <a:latin typeface="Quicksand"/>
                <a:ea typeface="Quicksand"/>
                <a:cs typeface="Quicksand"/>
                <a:sym typeface="Quicksand"/>
              </a:rPr>
              <a:t>Key asks</a:t>
            </a:r>
            <a:r>
              <a:rPr lang="en-GB" sz="2800">
                <a:solidFill>
                  <a:srgbClr val="FF0AFF"/>
                </a:solidFill>
                <a:latin typeface="Quicksand"/>
                <a:ea typeface="Quicksand"/>
                <a:cs typeface="Quicksand"/>
                <a:sym typeface="Quicksand"/>
              </a:rPr>
              <a:t> </a:t>
            </a:r>
            <a:r>
              <a:rPr lang="en-GB" sz="2800">
                <a:solidFill>
                  <a:schemeClr val="dk1"/>
                </a:solidFill>
                <a:latin typeface="Quicksand"/>
                <a:ea typeface="Quicksand"/>
                <a:cs typeface="Quicksand"/>
                <a:sym typeface="Quicksand"/>
              </a:rPr>
              <a:t>that might be made of others in the region to support each local authority’s improvement journey</a:t>
            </a:r>
            <a:endParaRPr sz="2800">
              <a:latin typeface="Quicksand"/>
              <a:ea typeface="Quicksand"/>
              <a:cs typeface="Quicksand"/>
              <a:sym typeface="Quicksand"/>
            </a:endParaRPr>
          </a:p>
          <a:p>
            <a:pPr marL="0" marR="0" lvl="0" indent="0" algn="l" rtl="0">
              <a:lnSpc>
                <a:spcPct val="115000"/>
              </a:lnSpc>
              <a:spcBef>
                <a:spcPts val="1000"/>
              </a:spcBef>
              <a:spcAft>
                <a:spcPts val="0"/>
              </a:spcAft>
              <a:buNone/>
            </a:pPr>
            <a:endParaRPr sz="1300" b="1">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3541</Words>
  <Application>Microsoft Office PowerPoint</Application>
  <PresentationFormat>Custom</PresentationFormat>
  <Paragraphs>367</Paragraphs>
  <Slides>55</Slides>
  <Notes>55</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Amaranth</vt:lpstr>
      <vt:lpstr>-webkit-standard</vt:lpstr>
      <vt:lpstr>Abadi Extra Light</vt:lpstr>
      <vt:lpstr>Calibri</vt:lpstr>
      <vt:lpstr>Avenir</vt:lpstr>
      <vt:lpstr>Arial</vt:lpstr>
      <vt:lpstr>Helvetica Neue</vt:lpstr>
      <vt:lpstr>Quicksand</vt:lpstr>
      <vt:lpstr>Simple Light</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Tyndall</dc:creator>
  <cp:lastModifiedBy>Richard Tyndall</cp:lastModifiedBy>
  <cp:revision>25</cp:revision>
  <cp:lastPrinted>2018-11-26T14:22:36Z</cp:lastPrinted>
  <dcterms:modified xsi:type="dcterms:W3CDTF">2020-11-30T09:15:57Z</dcterms:modified>
</cp:coreProperties>
</file>